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9" r:id="rId2"/>
    <p:sldId id="330" r:id="rId3"/>
  </p:sldIdLst>
  <p:sldSz cx="9144000" cy="5143500" type="screen16x9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5" autoAdjust="0"/>
    <p:restoredTop sz="94660"/>
  </p:normalViewPr>
  <p:slideViewPr>
    <p:cSldViewPr>
      <p:cViewPr varScale="1">
        <p:scale>
          <a:sx n="169" d="100"/>
          <a:sy n="169" d="100"/>
        </p:scale>
        <p:origin x="616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164185E4-1473-614A-ABE0-914755AEF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5466160-7619-C844-8033-73DE7E7045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B466F01-68C4-C543-A5F6-42FAC715B84C}" type="datetimeFigureOut">
              <a:rPr lang="pl-PL"/>
              <a:pPr>
                <a:defRPr/>
              </a:pPr>
              <a:t>18.09.2020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D50EDB3C-F8A6-FE49-AB92-24724EF2F6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DEB20E64-2DF8-7543-ADB9-5F5255EFF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46F69F6-E6A3-3944-8685-1DFD119FE2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AEC80B-AD90-CC44-A63B-849B0155D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503CFC-D9F8-134F-A3BB-D10C973FF2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63464" y="622944"/>
            <a:ext cx="8784975" cy="1102519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pl-PL" dirty="0"/>
              <a:t>Kliknij, aby dodać tytuł wykładu</a:t>
            </a:r>
          </a:p>
        </p:txBody>
      </p:sp>
      <p:cxnSp>
        <p:nvCxnSpPr>
          <p:cNvPr id="39" name="Łącznik prosty 38">
            <a:extLst>
              <a:ext uri="{FF2B5EF4-FFF2-40B4-BE49-F238E27FC236}">
                <a16:creationId xmlns:a16="http://schemas.microsoft.com/office/drawing/2014/main" id="{8575E032-728D-B440-9FA0-05935543A5A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79512" y="1851670"/>
            <a:ext cx="8784976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Grupa 41">
            <a:extLst>
              <a:ext uri="{FF2B5EF4-FFF2-40B4-BE49-F238E27FC236}">
                <a16:creationId xmlns:a16="http://schemas.microsoft.com/office/drawing/2014/main" id="{8D832656-35FE-8F40-91A1-9FC66667B17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691680" y="2149086"/>
            <a:ext cx="2139809" cy="2143254"/>
            <a:chOff x="11410616" y="223121"/>
            <a:chExt cx="1490459" cy="1490459"/>
          </a:xfrm>
        </p:grpSpPr>
        <p:pic>
          <p:nvPicPr>
            <p:cNvPr id="43" name="Obraz 42">
              <a:extLst>
                <a:ext uri="{FF2B5EF4-FFF2-40B4-BE49-F238E27FC236}">
                  <a16:creationId xmlns:a16="http://schemas.microsoft.com/office/drawing/2014/main" id="{7D9C757F-3D33-CC49-8E09-44107D8C3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Obraz 43">
              <a:extLst>
                <a:ext uri="{FF2B5EF4-FFF2-40B4-BE49-F238E27FC236}">
                  <a16:creationId xmlns:a16="http://schemas.microsoft.com/office/drawing/2014/main" id="{5C9FBE29-8699-CB49-88D4-E805C2673B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Symbol zastępczy tekstu 47">
            <a:extLst>
              <a:ext uri="{FF2B5EF4-FFF2-40B4-BE49-F238E27FC236}">
                <a16:creationId xmlns:a16="http://schemas.microsoft.com/office/drawing/2014/main" id="{8957FE40-297D-E44C-8863-4FC084BFF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2331" y="2747753"/>
            <a:ext cx="5016500" cy="1063625"/>
          </a:xfrm>
        </p:spPr>
        <p:txBody>
          <a:bodyPr/>
          <a:lstStyle>
            <a:lvl1pPr algn="r">
              <a:buNone/>
              <a:defRPr sz="1600"/>
            </a:lvl1pPr>
          </a:lstStyle>
          <a:p>
            <a:pPr lvl="0"/>
            <a:r>
              <a:rPr lang="pl-PL" dirty="0"/>
              <a:t>Kliknij, aby dodać nazwę jednostki</a:t>
            </a:r>
          </a:p>
        </p:txBody>
      </p:sp>
      <p:sp>
        <p:nvSpPr>
          <p:cNvPr id="50" name="Symbol zastępczy tekstu 49">
            <a:extLst>
              <a:ext uri="{FF2B5EF4-FFF2-40B4-BE49-F238E27FC236}">
                <a16:creationId xmlns:a16="http://schemas.microsoft.com/office/drawing/2014/main" id="{1351198E-0979-0047-8FBF-3458C75BE9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32238" y="1924051"/>
            <a:ext cx="5016500" cy="719708"/>
          </a:xfrm>
        </p:spPr>
        <p:txBody>
          <a:bodyPr/>
          <a:lstStyle>
            <a:lvl1pPr algn="r">
              <a:buNone/>
              <a:defRPr sz="2000"/>
            </a:lvl1pPr>
          </a:lstStyle>
          <a:p>
            <a:pPr lvl="0"/>
            <a:r>
              <a:rPr lang="pl-PL" dirty="0"/>
              <a:t>Kliknij, aby dodać tytuł, imię oraz nazwisko</a:t>
            </a:r>
          </a:p>
        </p:txBody>
      </p:sp>
    </p:spTree>
    <p:extLst>
      <p:ext uri="{BB962C8B-B14F-4D97-AF65-F5344CB8AC3E}">
        <p14:creationId xmlns:p14="http://schemas.microsoft.com/office/powerpoint/2010/main" val="371168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7E81F7-C20C-314E-AA03-5C5775AA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AA466-A267-6549-88B8-0559F52A570F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A83638-6A95-C448-9090-4FDBD7A64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E1B529-BF3D-2C44-9FB6-4DFE00D4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2F1F-72EC-284B-857F-B98B2D4D720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DEA0A4AB-4A43-B54B-A257-ED2F251D0E3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1EF8FAEF-F3D1-374F-A07F-0F55AA55EB3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EEEC04A7-0F13-9745-BECB-9E4FDF8EE00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0392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2" y="205981"/>
            <a:ext cx="2057401" cy="438864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2" y="205981"/>
            <a:ext cx="6019801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A36EC3-9791-1047-8A79-4118645B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FB722-DB80-8541-AFF4-129824FE52C7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EA801E-8B51-D348-8BDC-6B1BAF6D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D01EBF-DE65-694B-A537-1FD56D6A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AB66-1F30-FF49-85C5-E4E963AEC70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82959D69-EDA3-F84A-B0DE-029A6068201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4D488AB2-A78D-BF4D-A16A-A69A9E90C40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F605A830-5FFD-9C49-BA5D-09C160CEB96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892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8" y="117756"/>
            <a:ext cx="8208908" cy="613437"/>
          </a:xfrm>
        </p:spPr>
        <p:txBody>
          <a:bodyPr/>
          <a:lstStyle>
            <a:lvl1pPr>
              <a:defRPr sz="27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8" y="843558"/>
            <a:ext cx="8928992" cy="388843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9A85A9-2E55-8F45-BBCF-79E11976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F8D9-1748-334D-8921-7CA093BC4FFC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6C5CC-B710-B741-B22F-2AAA62E0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D13B92-EE26-1C4B-A1AD-4265AF29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68629-6817-2144-82E5-7823EAD552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9C94B957-1770-A949-BAEC-5600A435DCC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CEFF260A-3627-9241-86C7-B645E3238B8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1B1025E0-F71B-5A45-8A1B-BECF6E798FB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6409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4" y="3305178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4" y="2180036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6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58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0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16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02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88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E76FCB-2C5E-4B47-9FFF-2B7F0121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39CC-2925-E640-A31F-8331AD444EF4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500BC9-6D34-A746-AE2B-6A199D9D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FF66C4-BA54-434E-9B10-98DF3D03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A47FA-6B77-834B-A7C2-5B2639B591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7E13B5A2-3573-544F-AB21-0C1A62FA44E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E8F3BA6B-45F1-A949-B394-E2CF8CB3CB1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80460D4C-6E40-8D46-B948-E6B1E9C35A5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1019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3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2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67F84FE7-BE01-5A40-A164-74E8F286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53015-3C74-6D45-902F-EB63F95436D5}" type="datetime1">
              <a:rPr lang="pl-PL" smtClean="0"/>
              <a:t>18.09.2020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286D8793-E97B-DF44-B674-A888E362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84D07B0C-142C-0D45-AD75-F70F6E2A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5AC68-620E-C04D-9985-6FB6ED9F206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D2D48C54-1F89-6E46-9980-3671A2E9C2D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3EDEBDCF-3FCD-984F-BBF6-868C40DCB18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1448E7E2-52DD-D447-B217-73FF008837C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10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1" indent="0">
              <a:buNone/>
              <a:defRPr sz="1350" b="1"/>
            </a:lvl3pPr>
            <a:lvl4pPr marL="1028582" indent="0">
              <a:buNone/>
              <a:defRPr sz="1200" b="1"/>
            </a:lvl4pPr>
            <a:lvl5pPr marL="1371440" indent="0">
              <a:buNone/>
              <a:defRPr sz="1200" b="1"/>
            </a:lvl5pPr>
            <a:lvl6pPr marL="1714301" indent="0">
              <a:buNone/>
              <a:defRPr sz="1200" b="1"/>
            </a:lvl6pPr>
            <a:lvl7pPr marL="2057162" indent="0">
              <a:buNone/>
              <a:defRPr sz="1200" b="1"/>
            </a:lvl7pPr>
            <a:lvl8pPr marL="2400022" indent="0">
              <a:buNone/>
              <a:defRPr sz="1200" b="1"/>
            </a:lvl8pPr>
            <a:lvl9pPr marL="2742882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9" y="1151336"/>
            <a:ext cx="4041774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1" indent="0">
              <a:buNone/>
              <a:defRPr sz="1350" b="1"/>
            </a:lvl3pPr>
            <a:lvl4pPr marL="1028582" indent="0">
              <a:buNone/>
              <a:defRPr sz="1200" b="1"/>
            </a:lvl4pPr>
            <a:lvl5pPr marL="1371440" indent="0">
              <a:buNone/>
              <a:defRPr sz="1200" b="1"/>
            </a:lvl5pPr>
            <a:lvl6pPr marL="1714301" indent="0">
              <a:buNone/>
              <a:defRPr sz="1200" b="1"/>
            </a:lvl6pPr>
            <a:lvl7pPr marL="2057162" indent="0">
              <a:buNone/>
              <a:defRPr sz="1200" b="1"/>
            </a:lvl7pPr>
            <a:lvl8pPr marL="2400022" indent="0">
              <a:buNone/>
              <a:defRPr sz="1200" b="1"/>
            </a:lvl8pPr>
            <a:lvl9pPr marL="2742882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4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BCFF8922-CF0D-EB41-9762-4D83A011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37AD5-39D4-224A-8065-DCC9346A0E45}" type="datetime1">
              <a:rPr lang="pl-PL" smtClean="0"/>
              <a:t>18.09.2020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5665606F-B986-CD49-8047-2D34D818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13F9BC45-CA7F-6E4E-92A3-C40EDED1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8055-11D4-F646-B198-C1F893130DA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10" name="Grupa 12">
            <a:extLst>
              <a:ext uri="{FF2B5EF4-FFF2-40B4-BE49-F238E27FC236}">
                <a16:creationId xmlns:a16="http://schemas.microsoft.com/office/drawing/2014/main" id="{E898894D-013A-9645-A208-E01B446CCC9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11" name="Obraz 13">
              <a:extLst>
                <a:ext uri="{FF2B5EF4-FFF2-40B4-BE49-F238E27FC236}">
                  <a16:creationId xmlns:a16="http://schemas.microsoft.com/office/drawing/2014/main" id="{36B08C8F-01A1-864C-9DB3-ACCD2827183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az 14">
              <a:extLst>
                <a:ext uri="{FF2B5EF4-FFF2-40B4-BE49-F238E27FC236}">
                  <a16:creationId xmlns:a16="http://schemas.microsoft.com/office/drawing/2014/main" id="{ACD04148-70CB-CC48-BF54-354A65C5D99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649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529568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D5E1F951-E42F-4245-95EC-55E295F9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34304-78FE-494B-BC60-A2A7AB5F3DBF}" type="datetime1">
              <a:rPr lang="pl-PL" smtClean="0"/>
              <a:t>18.09.2020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AF9011A-1045-F942-B682-4FC83224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1B852096-6735-2A46-A890-42207CDA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A7C81-2129-0E41-AC58-E4FDA54DC4D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6" name="Grupa 12">
            <a:extLst>
              <a:ext uri="{FF2B5EF4-FFF2-40B4-BE49-F238E27FC236}">
                <a16:creationId xmlns:a16="http://schemas.microsoft.com/office/drawing/2014/main" id="{2AD2E2D8-1176-474E-982F-89FE82BFF0D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7" name="Obraz 13">
              <a:extLst>
                <a:ext uri="{FF2B5EF4-FFF2-40B4-BE49-F238E27FC236}">
                  <a16:creationId xmlns:a16="http://schemas.microsoft.com/office/drawing/2014/main" id="{78B42A7B-7E4F-6042-A7B9-F8E77CEBD90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az 14">
              <a:extLst>
                <a:ext uri="{FF2B5EF4-FFF2-40B4-BE49-F238E27FC236}">
                  <a16:creationId xmlns:a16="http://schemas.microsoft.com/office/drawing/2014/main" id="{30D85B83-5CF9-E447-AA21-C3A74A18BD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670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49D2DF2B-F4A9-734D-A945-64B72891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810B0-F84C-4845-A9C0-437071E33E91}" type="datetime1">
              <a:rPr lang="pl-PL" smtClean="0"/>
              <a:t>18.09.2020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C2D03AEA-07A5-5C46-B23B-C234BBF0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D2FEF42F-D5FA-D14D-B47A-48BDB4D7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081B9-23AF-CB4E-82D3-B12F223EFBC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5" name="Grupa 12">
            <a:extLst>
              <a:ext uri="{FF2B5EF4-FFF2-40B4-BE49-F238E27FC236}">
                <a16:creationId xmlns:a16="http://schemas.microsoft.com/office/drawing/2014/main" id="{150D35A0-2A6C-E548-99E1-E72180976F9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6" name="Obraz 13">
              <a:extLst>
                <a:ext uri="{FF2B5EF4-FFF2-40B4-BE49-F238E27FC236}">
                  <a16:creationId xmlns:a16="http://schemas.microsoft.com/office/drawing/2014/main" id="{FC5F4860-B3E5-0F4B-A0E7-2907D60F8DF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az 14">
              <a:extLst>
                <a:ext uri="{FF2B5EF4-FFF2-40B4-BE49-F238E27FC236}">
                  <a16:creationId xmlns:a16="http://schemas.microsoft.com/office/drawing/2014/main" id="{CF27136A-5496-1349-89B1-16AA1DAA72E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1531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5" y="204795"/>
            <a:ext cx="5111749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61" indent="0">
              <a:buNone/>
              <a:defRPr sz="900"/>
            </a:lvl2pPr>
            <a:lvl3pPr marL="685721" indent="0">
              <a:buNone/>
              <a:defRPr sz="750"/>
            </a:lvl3pPr>
            <a:lvl4pPr marL="1028582" indent="0">
              <a:buNone/>
              <a:defRPr sz="675"/>
            </a:lvl4pPr>
            <a:lvl5pPr marL="1371440" indent="0">
              <a:buNone/>
              <a:defRPr sz="675"/>
            </a:lvl5pPr>
            <a:lvl6pPr marL="1714301" indent="0">
              <a:buNone/>
              <a:defRPr sz="675"/>
            </a:lvl6pPr>
            <a:lvl7pPr marL="2057162" indent="0">
              <a:buNone/>
              <a:defRPr sz="675"/>
            </a:lvl7pPr>
            <a:lvl8pPr marL="2400022" indent="0">
              <a:buNone/>
              <a:defRPr sz="675"/>
            </a:lvl8pPr>
            <a:lvl9pPr marL="2742882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05FA6114-0800-3E4B-92A7-242FC13C5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7E9B8-67D7-1941-BD5E-B898F69D3358}" type="datetime1">
              <a:rPr lang="pl-PL" smtClean="0"/>
              <a:t>18.09.2020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C450A5D-3139-0C41-A8C6-54864393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847A63A3-D32C-B244-BCB2-BD51CE4E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BA54A-13D3-414C-830A-5FAC6C1318C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28617FB7-ABBF-3D45-B2DA-397129A7225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87010AEC-63A2-2F4D-9B83-001A1857FC7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2B5EE088-4FC7-F94F-B615-A23CBE4B8B9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666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61" indent="0">
              <a:buNone/>
              <a:defRPr sz="2100"/>
            </a:lvl2pPr>
            <a:lvl3pPr marL="685721" indent="0">
              <a:buNone/>
              <a:defRPr sz="1800"/>
            </a:lvl3pPr>
            <a:lvl4pPr marL="1028582" indent="0">
              <a:buNone/>
              <a:defRPr sz="1500"/>
            </a:lvl4pPr>
            <a:lvl5pPr marL="1371440" indent="0">
              <a:buNone/>
              <a:defRPr sz="1500"/>
            </a:lvl5pPr>
            <a:lvl6pPr marL="1714301" indent="0">
              <a:buNone/>
              <a:defRPr sz="1500"/>
            </a:lvl6pPr>
            <a:lvl7pPr marL="2057162" indent="0">
              <a:buNone/>
              <a:defRPr sz="1500"/>
            </a:lvl7pPr>
            <a:lvl8pPr marL="2400022" indent="0">
              <a:buNone/>
              <a:defRPr sz="1500"/>
            </a:lvl8pPr>
            <a:lvl9pPr marL="2742882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61" indent="0">
              <a:buNone/>
              <a:defRPr sz="900"/>
            </a:lvl2pPr>
            <a:lvl3pPr marL="685721" indent="0">
              <a:buNone/>
              <a:defRPr sz="750"/>
            </a:lvl3pPr>
            <a:lvl4pPr marL="1028582" indent="0">
              <a:buNone/>
              <a:defRPr sz="675"/>
            </a:lvl4pPr>
            <a:lvl5pPr marL="1371440" indent="0">
              <a:buNone/>
              <a:defRPr sz="675"/>
            </a:lvl5pPr>
            <a:lvl6pPr marL="1714301" indent="0">
              <a:buNone/>
              <a:defRPr sz="675"/>
            </a:lvl6pPr>
            <a:lvl7pPr marL="2057162" indent="0">
              <a:buNone/>
              <a:defRPr sz="675"/>
            </a:lvl7pPr>
            <a:lvl8pPr marL="2400022" indent="0">
              <a:buNone/>
              <a:defRPr sz="675"/>
            </a:lvl8pPr>
            <a:lvl9pPr marL="2742882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58AFE75-D0E9-5B43-8599-650DCB2C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6FEF5-BB10-9346-8D35-3332327171B5}" type="datetime1">
              <a:rPr lang="pl-PL" smtClean="0"/>
              <a:t>18.09.2020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9EA844C-E270-184C-A8B2-229F24DD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03658983-D9EE-8E40-AF56-714D36C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19A0-956A-6F4B-9DFD-7886BDBE00B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B37EFC56-BC7D-994C-88C4-6ADEB41852B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A2060D82-FBFE-094B-9BDF-D225AE1C90E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26D662C6-E405-6440-91D4-F4ACB866FF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05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11312C3B-AD89-7B4C-AD6D-27A7499CA1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1" y="19548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0BC375FB-0246-974F-A6F8-DD071F863D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1" y="120890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BF020E-E4C3-6E41-BA1A-45C614E27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18A121-CF36-1F49-BFAF-ACD51B938232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81A1B1-79F0-1C4A-AF22-813B5A827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4893472"/>
            <a:ext cx="914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D85D83-A1F3-CF4C-AC7C-B403D9E30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041C27-2A80-C54F-9AA8-B63B82DA727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861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721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582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44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46" indent="-25714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7" indent="-21428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1" indent="-1714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1" indent="-1714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71" indent="-1714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32" indent="-171429" algn="l" defTabSz="68572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93" indent="-171429" algn="l" defTabSz="68572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51" indent="-171429" algn="l" defTabSz="68572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12" indent="-171429" algn="l" defTabSz="68572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1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1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82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40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01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62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22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82" algn="l" defTabSz="6857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4C0994-02B9-974D-82E3-0EBB9C9EBB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8B8002-FCF7-E246-858F-960CDDF88B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CF17522-4521-B64E-8F92-8E9AD47BC1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5" name="Grupa 12">
            <a:extLst>
              <a:ext uri="{FF2B5EF4-FFF2-40B4-BE49-F238E27FC236}">
                <a16:creationId xmlns:a16="http://schemas.microsoft.com/office/drawing/2014/main" id="{3896794F-294D-C04D-A3DF-187ED020C1EA}"/>
              </a:ext>
            </a:extLst>
          </p:cNvPr>
          <p:cNvGrpSpPr>
            <a:grpSpLocks/>
          </p:cNvGrpSpPr>
          <p:nvPr/>
        </p:nvGrpSpPr>
        <p:grpSpPr bwMode="auto">
          <a:xfrm>
            <a:off x="8388424" y="33345"/>
            <a:ext cx="741600" cy="740569"/>
            <a:chOff x="11410616" y="223121"/>
            <a:chExt cx="1490459" cy="1490459"/>
          </a:xfrm>
        </p:grpSpPr>
        <p:pic>
          <p:nvPicPr>
            <p:cNvPr id="6" name="Obraz 13">
              <a:extLst>
                <a:ext uri="{FF2B5EF4-FFF2-40B4-BE49-F238E27FC236}">
                  <a16:creationId xmlns:a16="http://schemas.microsoft.com/office/drawing/2014/main" id="{0AFD3CE8-666B-F640-9AD5-E82EBD0F270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az 14">
              <a:extLst>
                <a:ext uri="{FF2B5EF4-FFF2-40B4-BE49-F238E27FC236}">
                  <a16:creationId xmlns:a16="http://schemas.microsoft.com/office/drawing/2014/main" id="{A812B54C-A786-F343-8D3D-3045CFA2E8D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822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D9CC09-07C6-DE42-992E-D79DD490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7D983D-BD1C-B847-8D5C-4F4C000A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824A62-489C-A64C-8804-AFABC0BE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574E44-E4E4-EC43-9CF0-A95D75B2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68629-6817-2144-82E5-7823EAD55214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06670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13</Words>
  <Application>Microsoft Macintosh PowerPoint</Application>
  <PresentationFormat>Pokaz na ekranie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Arial</vt:lpstr>
      <vt:lpstr>Calibri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Wady serca</dc:title>
  <dc:creator>Acer</dc:creator>
  <cp:lastModifiedBy>Jakub Adamczyk</cp:lastModifiedBy>
  <cp:revision>242</cp:revision>
  <dcterms:created xsi:type="dcterms:W3CDTF">2019-12-09T10:19:15Z</dcterms:created>
  <dcterms:modified xsi:type="dcterms:W3CDTF">2020-09-18T12:07:21Z</dcterms:modified>
</cp:coreProperties>
</file>