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2.xml" ContentType="application/vnd.openxmlformats-officedocument.theme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ppt/tags/tag10.xml" ContentType="application/vnd.openxmlformats-officedocument.presentationml.tags+xml"/>
  <Override PartName="/ppt/notesSlides/notesSlide2.xml" ContentType="application/vnd.openxmlformats-officedocument.presentationml.notesSlide+xml"/>
  <Override PartName="/ppt/tags/tag11.xml" ContentType="application/vnd.openxmlformats-officedocument.presentationml.tags+xml"/>
  <Override PartName="/ppt/notesSlides/notesSlide3.xml" ContentType="application/vnd.openxmlformats-officedocument.presentationml.notesSlide+xml"/>
  <Override PartName="/ppt/tags/tag12.xml" ContentType="application/vnd.openxmlformats-officedocument.presentationml.tags+xml"/>
  <Override PartName="/ppt/notesSlides/notesSlide4.xml" ContentType="application/vnd.openxmlformats-officedocument.presentationml.notesSlide+xml"/>
  <Override PartName="/ppt/tags/tag13.xml" ContentType="application/vnd.openxmlformats-officedocument.presentationml.tags+xml"/>
  <Override PartName="/ppt/notesSlides/notesSlide5.xml" ContentType="application/vnd.openxmlformats-officedocument.presentationml.notesSlide+xml"/>
  <Override PartName="/ppt/tags/tag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sldIdLst>
    <p:sldId id="284" r:id="rId5"/>
    <p:sldId id="285" r:id="rId6"/>
    <p:sldId id="286" r:id="rId7"/>
    <p:sldId id="290" r:id="rId8"/>
    <p:sldId id="288" r:id="rId9"/>
    <p:sldId id="291" r:id="rId10"/>
  </p:sldIdLst>
  <p:sldSz cx="9582150" cy="6477000"/>
  <p:notesSz cx="6858000" cy="9144000"/>
  <p:custDataLst>
    <p:tags r:id="rId12"/>
  </p:custDataLst>
  <p:defaultTextStyle>
    <a:defPPr>
      <a:defRPr lang="pl-PL"/>
    </a:defPPr>
    <a:lvl1pPr marL="0" algn="l" defTabSz="917446" rtl="0" eaLnBrk="1" latinLnBrk="0" hangingPunct="1">
      <a:defRPr sz="1784" kern="1200">
        <a:solidFill>
          <a:schemeClr val="tx1"/>
        </a:solidFill>
        <a:latin typeface="+mn-lt"/>
        <a:ea typeface="+mn-ea"/>
        <a:cs typeface="+mn-cs"/>
      </a:defRPr>
    </a:lvl1pPr>
    <a:lvl2pPr marL="458723" algn="l" defTabSz="917446" rtl="0" eaLnBrk="1" latinLnBrk="0" hangingPunct="1">
      <a:defRPr sz="1784" kern="1200">
        <a:solidFill>
          <a:schemeClr val="tx1"/>
        </a:solidFill>
        <a:latin typeface="+mn-lt"/>
        <a:ea typeface="+mn-ea"/>
        <a:cs typeface="+mn-cs"/>
      </a:defRPr>
    </a:lvl2pPr>
    <a:lvl3pPr marL="917446" algn="l" defTabSz="917446" rtl="0" eaLnBrk="1" latinLnBrk="0" hangingPunct="1">
      <a:defRPr sz="1784" kern="1200">
        <a:solidFill>
          <a:schemeClr val="tx1"/>
        </a:solidFill>
        <a:latin typeface="+mn-lt"/>
        <a:ea typeface="+mn-ea"/>
        <a:cs typeface="+mn-cs"/>
      </a:defRPr>
    </a:lvl3pPr>
    <a:lvl4pPr marL="1376170" algn="l" defTabSz="917446" rtl="0" eaLnBrk="1" latinLnBrk="0" hangingPunct="1">
      <a:defRPr sz="1784" kern="1200">
        <a:solidFill>
          <a:schemeClr val="tx1"/>
        </a:solidFill>
        <a:latin typeface="+mn-lt"/>
        <a:ea typeface="+mn-ea"/>
        <a:cs typeface="+mn-cs"/>
      </a:defRPr>
    </a:lvl4pPr>
    <a:lvl5pPr marL="1834893" algn="l" defTabSz="917446" rtl="0" eaLnBrk="1" latinLnBrk="0" hangingPunct="1">
      <a:defRPr sz="1784" kern="1200">
        <a:solidFill>
          <a:schemeClr val="tx1"/>
        </a:solidFill>
        <a:latin typeface="+mn-lt"/>
        <a:ea typeface="+mn-ea"/>
        <a:cs typeface="+mn-cs"/>
      </a:defRPr>
    </a:lvl5pPr>
    <a:lvl6pPr marL="2293617" algn="l" defTabSz="917446" rtl="0" eaLnBrk="1" latinLnBrk="0" hangingPunct="1">
      <a:defRPr sz="1784" kern="1200">
        <a:solidFill>
          <a:schemeClr val="tx1"/>
        </a:solidFill>
        <a:latin typeface="+mn-lt"/>
        <a:ea typeface="+mn-ea"/>
        <a:cs typeface="+mn-cs"/>
      </a:defRPr>
    </a:lvl6pPr>
    <a:lvl7pPr marL="2752340" algn="l" defTabSz="917446" rtl="0" eaLnBrk="1" latinLnBrk="0" hangingPunct="1">
      <a:defRPr sz="1784" kern="1200">
        <a:solidFill>
          <a:schemeClr val="tx1"/>
        </a:solidFill>
        <a:latin typeface="+mn-lt"/>
        <a:ea typeface="+mn-ea"/>
        <a:cs typeface="+mn-cs"/>
      </a:defRPr>
    </a:lvl7pPr>
    <a:lvl8pPr marL="3211063" algn="l" defTabSz="917446" rtl="0" eaLnBrk="1" latinLnBrk="0" hangingPunct="1">
      <a:defRPr sz="1784" kern="1200">
        <a:solidFill>
          <a:schemeClr val="tx1"/>
        </a:solidFill>
        <a:latin typeface="+mn-lt"/>
        <a:ea typeface="+mn-ea"/>
        <a:cs typeface="+mn-cs"/>
      </a:defRPr>
    </a:lvl8pPr>
    <a:lvl9pPr marL="3669787" algn="l" defTabSz="917446" rtl="0" eaLnBrk="1" latinLnBrk="0" hangingPunct="1">
      <a:defRPr sz="17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 userDrawn="1">
          <p15:clr>
            <a:srgbClr val="A4A3A4"/>
          </p15:clr>
        </p15:guide>
        <p15:guide id="2" pos="2839" userDrawn="1">
          <p15:clr>
            <a:srgbClr val="A4A3A4"/>
          </p15:clr>
        </p15:guide>
        <p15:guide id="3" orient="horz" pos="2040" userDrawn="1">
          <p15:clr>
            <a:srgbClr val="A4A3A4"/>
          </p15:clr>
        </p15:guide>
        <p15:guide id="4" pos="301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595B"/>
    <a:srgbClr val="016FB1"/>
    <a:srgbClr val="454545"/>
    <a:srgbClr val="0D0D0D"/>
    <a:srgbClr val="606061"/>
    <a:srgbClr val="0166A4"/>
    <a:srgbClr val="086CAA"/>
    <a:srgbClr val="3E89CE"/>
    <a:srgbClr val="5B9BD5"/>
    <a:srgbClr val="0000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93" autoAdjust="0"/>
    <p:restoredTop sz="73448" autoAdjust="0"/>
  </p:normalViewPr>
  <p:slideViewPr>
    <p:cSldViewPr>
      <p:cViewPr varScale="1">
        <p:scale>
          <a:sx n="81" d="100"/>
          <a:sy n="81" d="100"/>
        </p:scale>
        <p:origin x="1230" y="84"/>
      </p:cViewPr>
      <p:guideLst>
        <p:guide orient="horz" pos="2159"/>
        <p:guide pos="2839"/>
        <p:guide orient="horz" pos="2040"/>
        <p:guide pos="301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2126DC-C652-4520-B4CA-415A6AC8F7E1}" type="datetimeFigureOut">
              <a:rPr lang="pl-PL" smtClean="0"/>
              <a:pPr/>
              <a:t>28.07.2022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892175" y="685800"/>
            <a:ext cx="50736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BB6FC7-CFA2-410D-B245-BCF79C4D6D6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5995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7446" rtl="0" eaLnBrk="1" latinLnBrk="0" hangingPunct="1">
      <a:defRPr sz="1189" kern="1200">
        <a:solidFill>
          <a:schemeClr val="tx1"/>
        </a:solidFill>
        <a:latin typeface="+mn-lt"/>
        <a:ea typeface="+mn-ea"/>
        <a:cs typeface="+mn-cs"/>
      </a:defRPr>
    </a:lvl1pPr>
    <a:lvl2pPr marL="458723" algn="l" defTabSz="917446" rtl="0" eaLnBrk="1" latinLnBrk="0" hangingPunct="1">
      <a:defRPr sz="1189" kern="1200">
        <a:solidFill>
          <a:schemeClr val="tx1"/>
        </a:solidFill>
        <a:latin typeface="+mn-lt"/>
        <a:ea typeface="+mn-ea"/>
        <a:cs typeface="+mn-cs"/>
      </a:defRPr>
    </a:lvl2pPr>
    <a:lvl3pPr marL="917446" algn="l" defTabSz="917446" rtl="0" eaLnBrk="1" latinLnBrk="0" hangingPunct="1">
      <a:defRPr sz="1189" kern="1200">
        <a:solidFill>
          <a:schemeClr val="tx1"/>
        </a:solidFill>
        <a:latin typeface="+mn-lt"/>
        <a:ea typeface="+mn-ea"/>
        <a:cs typeface="+mn-cs"/>
      </a:defRPr>
    </a:lvl3pPr>
    <a:lvl4pPr marL="1376170" algn="l" defTabSz="917446" rtl="0" eaLnBrk="1" latinLnBrk="0" hangingPunct="1">
      <a:defRPr sz="1189" kern="1200">
        <a:solidFill>
          <a:schemeClr val="tx1"/>
        </a:solidFill>
        <a:latin typeface="+mn-lt"/>
        <a:ea typeface="+mn-ea"/>
        <a:cs typeface="+mn-cs"/>
      </a:defRPr>
    </a:lvl4pPr>
    <a:lvl5pPr marL="1834893" algn="l" defTabSz="917446" rtl="0" eaLnBrk="1" latinLnBrk="0" hangingPunct="1">
      <a:defRPr sz="1189" kern="1200">
        <a:solidFill>
          <a:schemeClr val="tx1"/>
        </a:solidFill>
        <a:latin typeface="+mn-lt"/>
        <a:ea typeface="+mn-ea"/>
        <a:cs typeface="+mn-cs"/>
      </a:defRPr>
    </a:lvl5pPr>
    <a:lvl6pPr marL="2293617" algn="l" defTabSz="917446" rtl="0" eaLnBrk="1" latinLnBrk="0" hangingPunct="1">
      <a:defRPr sz="1189" kern="1200">
        <a:solidFill>
          <a:schemeClr val="tx1"/>
        </a:solidFill>
        <a:latin typeface="+mn-lt"/>
        <a:ea typeface="+mn-ea"/>
        <a:cs typeface="+mn-cs"/>
      </a:defRPr>
    </a:lvl6pPr>
    <a:lvl7pPr marL="2752340" algn="l" defTabSz="917446" rtl="0" eaLnBrk="1" latinLnBrk="0" hangingPunct="1">
      <a:defRPr sz="1189" kern="1200">
        <a:solidFill>
          <a:schemeClr val="tx1"/>
        </a:solidFill>
        <a:latin typeface="+mn-lt"/>
        <a:ea typeface="+mn-ea"/>
        <a:cs typeface="+mn-cs"/>
      </a:defRPr>
    </a:lvl7pPr>
    <a:lvl8pPr marL="3211063" algn="l" defTabSz="917446" rtl="0" eaLnBrk="1" latinLnBrk="0" hangingPunct="1">
      <a:defRPr sz="1189" kern="1200">
        <a:solidFill>
          <a:schemeClr val="tx1"/>
        </a:solidFill>
        <a:latin typeface="+mn-lt"/>
        <a:ea typeface="+mn-ea"/>
        <a:cs typeface="+mn-cs"/>
      </a:defRPr>
    </a:lvl8pPr>
    <a:lvl9pPr marL="3669787" algn="l" defTabSz="917446" rtl="0" eaLnBrk="1" latinLnBrk="0" hangingPunct="1">
      <a:defRPr sz="118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892175" y="685800"/>
            <a:ext cx="5073650" cy="3429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BB6FC7-CFA2-410D-B245-BCF79C4D6D6F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0982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892175" y="685800"/>
            <a:ext cx="5073650" cy="3429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BB6FC7-CFA2-410D-B245-BCF79C4D6D6F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13335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892175" y="685800"/>
            <a:ext cx="5073650" cy="3429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BB6FC7-CFA2-410D-B245-BCF79C4D6D6F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1006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892175" y="685800"/>
            <a:ext cx="5073650" cy="3429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BB6FC7-CFA2-410D-B245-BCF79C4D6D6F}" type="slidenum">
              <a:rPr lang="pl-PL" smtClean="0"/>
              <a:pPr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37886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892175" y="685800"/>
            <a:ext cx="5073650" cy="3429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BB6FC7-CFA2-410D-B245-BCF79C4D6D6F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0405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dział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ymbol zastępczy tekstu 13">
            <a:extLst>
              <a:ext uri="{FF2B5EF4-FFF2-40B4-BE49-F238E27FC236}">
                <a16:creationId xmlns:a16="http://schemas.microsoft.com/office/drawing/2014/main" id="{345459A1-9123-4A24-A5FD-AC216523D89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475" y="2332800"/>
            <a:ext cx="9457200" cy="19728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548" b="1">
                <a:solidFill>
                  <a:srgbClr val="0166A4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pl-PL" dirty="0"/>
              <a:t>TYTUŁ DZIAŁU</a:t>
            </a:r>
          </a:p>
        </p:txBody>
      </p:sp>
      <p:sp>
        <p:nvSpPr>
          <p:cNvPr id="23" name="Symbol zastępczy tekstu 13">
            <a:extLst>
              <a:ext uri="{FF2B5EF4-FFF2-40B4-BE49-F238E27FC236}">
                <a16:creationId xmlns:a16="http://schemas.microsoft.com/office/drawing/2014/main" id="{A70BA85C-DCF2-4398-83DB-B090FB6BD1C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475" y="4381200"/>
            <a:ext cx="9457200" cy="532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760" b="0">
                <a:solidFill>
                  <a:srgbClr val="0D0D0D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pPr lvl="0"/>
            <a:r>
              <a:rPr lang="pl-PL" dirty="0"/>
              <a:t>Podtytuł</a:t>
            </a:r>
          </a:p>
        </p:txBody>
      </p:sp>
      <p:pic>
        <p:nvPicPr>
          <p:cNvPr id="7" name="Picture 4" descr="C:\Users\Kacper Stypczyński\Desktop\PLIKI\GRAFIKA UMP\logo UMP\PL\logo_ump 2372x2369 blue.png">
            <a:extLst>
              <a:ext uri="{FF2B5EF4-FFF2-40B4-BE49-F238E27FC236}">
                <a16:creationId xmlns:a16="http://schemas.microsoft.com/office/drawing/2014/main" id="{274CBB1A-A6FF-434D-815C-E3DB3DD43FF3}"/>
              </a:ext>
            </a:extLst>
          </p:cNvPr>
          <p:cNvPicPr>
            <a:picLocks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53600" y="75600"/>
            <a:ext cx="950400" cy="951022"/>
          </a:xfrm>
          <a:prstGeom prst="rect">
            <a:avLst/>
          </a:prstGeom>
          <a:noFill/>
        </p:spPr>
      </p:pic>
      <p:sp>
        <p:nvSpPr>
          <p:cNvPr id="8" name="Prostokąt 7">
            <a:extLst>
              <a:ext uri="{FF2B5EF4-FFF2-40B4-BE49-F238E27FC236}">
                <a16:creationId xmlns:a16="http://schemas.microsoft.com/office/drawing/2014/main" id="{03866AFE-1B16-4343-AB8F-CD82C8400233}"/>
              </a:ext>
            </a:extLst>
          </p:cNvPr>
          <p:cNvSpPr/>
          <p:nvPr userDrawn="1"/>
        </p:nvSpPr>
        <p:spPr>
          <a:xfrm>
            <a:off x="0" y="6210000"/>
            <a:ext cx="9582150" cy="274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170" dirty="0">
                <a:solidFill>
                  <a:srgbClr val="0070C0"/>
                </a:solidFill>
                <a:latin typeface="Segoe UI Light" panose="020B0502040204020203" pitchFamily="34" charset="0"/>
              </a:rPr>
              <a:t>%ZZ_LMS_AUTHOR%</a:t>
            </a:r>
            <a:r>
              <a:rPr lang="pl-PL" sz="1170" dirty="0">
                <a:solidFill>
                  <a:srgbClr val="58595B"/>
                </a:solidFill>
                <a:latin typeface="Segoe UI Light" panose="020B0502040204020203" pitchFamily="34" charset="0"/>
              </a:rPr>
              <a:t>, %ZZ_LMS_JEDNOSTKA% UMP</a:t>
            </a:r>
            <a:endParaRPr lang="pl-PL" sz="1170" dirty="0">
              <a:solidFill>
                <a:prstClr val="black"/>
              </a:solidFill>
              <a:latin typeface="Microsoft Sans Serif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68417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z treści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 14">
            <a:extLst>
              <a:ext uri="{FF2B5EF4-FFF2-40B4-BE49-F238E27FC236}">
                <a16:creationId xmlns:a16="http://schemas.microsoft.com/office/drawing/2014/main" id="{D9AC77AA-D398-4527-B6C6-3F863EFBA96A}"/>
              </a:ext>
            </a:extLst>
          </p:cNvPr>
          <p:cNvSpPr/>
          <p:nvPr userDrawn="1"/>
        </p:nvSpPr>
        <p:spPr>
          <a:xfrm>
            <a:off x="0" y="6210000"/>
            <a:ext cx="9582150" cy="274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170" dirty="0">
                <a:solidFill>
                  <a:srgbClr val="0070C0"/>
                </a:solidFill>
                <a:latin typeface="Segoe UI Light" panose="020B0502040204020203" pitchFamily="34" charset="0"/>
              </a:rPr>
              <a:t>%ZZ_LMS_AUTHOR%</a:t>
            </a:r>
            <a:r>
              <a:rPr lang="pl-PL" sz="1170" dirty="0">
                <a:solidFill>
                  <a:srgbClr val="58595B"/>
                </a:solidFill>
                <a:latin typeface="Segoe UI Light" panose="020B0502040204020203" pitchFamily="34" charset="0"/>
              </a:rPr>
              <a:t>, %ZZ_LMS_JEDNOSTKA% UMP</a:t>
            </a:r>
            <a:endParaRPr lang="pl-PL" sz="1170" dirty="0">
              <a:solidFill>
                <a:prstClr val="black"/>
              </a:solidFill>
              <a:latin typeface="Microsoft Sans Serif" panose="020B0604020202020204" pitchFamily="34" charset="0"/>
            </a:endParaRPr>
          </a:p>
        </p:txBody>
      </p:sp>
      <p:pic>
        <p:nvPicPr>
          <p:cNvPr id="16" name="Picture 4" descr="C:\Users\Kacper Stypczyński\Desktop\PLIKI\GRAFIKA UMP\logo UMP\PL\logo_ump 2372x2369 blue.png">
            <a:extLst>
              <a:ext uri="{FF2B5EF4-FFF2-40B4-BE49-F238E27FC236}">
                <a16:creationId xmlns:a16="http://schemas.microsoft.com/office/drawing/2014/main" id="{0973183B-EB3C-4B19-A443-B9C5D4E3BB4A}"/>
              </a:ext>
            </a:extLst>
          </p:cNvPr>
          <p:cNvPicPr>
            <a:picLocks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53600" y="75600"/>
            <a:ext cx="950400" cy="951022"/>
          </a:xfrm>
          <a:prstGeom prst="rect">
            <a:avLst/>
          </a:prstGeom>
          <a:noFill/>
        </p:spPr>
      </p:pic>
      <p:sp>
        <p:nvSpPr>
          <p:cNvPr id="5" name="Tytuł 4">
            <a:extLst>
              <a:ext uri="{FF2B5EF4-FFF2-40B4-BE49-F238E27FC236}">
                <a16:creationId xmlns:a16="http://schemas.microsoft.com/office/drawing/2014/main" id="{29FDAD37-1DC0-494E-B04B-1D6C7D039E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1600" y="111600"/>
            <a:ext cx="8380800" cy="874800"/>
          </a:xfrm>
          <a:prstGeom prst="rect">
            <a:avLst/>
          </a:prstGeom>
        </p:spPr>
        <p:txBody>
          <a:bodyPr anchor="ctr"/>
          <a:lstStyle>
            <a:lvl1pPr>
              <a:defRPr sz="1971" b="1">
                <a:solidFill>
                  <a:srgbClr val="016FB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pl-PL" dirty="0"/>
              <a:t>Tytuł Slajdu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75015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YTANIE KONTROL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rostokąt 19">
            <a:extLst>
              <a:ext uri="{FF2B5EF4-FFF2-40B4-BE49-F238E27FC236}">
                <a16:creationId xmlns:a16="http://schemas.microsoft.com/office/drawing/2014/main" id="{95436FC3-9980-4E8E-97FF-3E373D916A8A}"/>
              </a:ext>
            </a:extLst>
          </p:cNvPr>
          <p:cNvSpPr/>
          <p:nvPr userDrawn="1"/>
        </p:nvSpPr>
        <p:spPr>
          <a:xfrm>
            <a:off x="1590675" y="197270"/>
            <a:ext cx="6400800" cy="707682"/>
          </a:xfrm>
          <a:prstGeom prst="rect">
            <a:avLst/>
          </a:prstGeom>
        </p:spPr>
        <p:txBody>
          <a:bodyPr wrap="square" lIns="91238" tIns="45619" rIns="91238" bIns="45619" anchor="ctr">
            <a:spAutoFit/>
          </a:bodyPr>
          <a:lstStyle/>
          <a:p>
            <a:pPr algn="ctr"/>
            <a:r>
              <a:rPr lang="pl-PL" sz="4000" b="1" dirty="0">
                <a:solidFill>
                  <a:srgbClr val="016FB1"/>
                </a:solidFill>
                <a:effectLst/>
                <a:latin typeface="Century Gothic" pitchFamily="34" charset="0"/>
                <a:ea typeface="Tahoma" panose="020B0604030504040204" pitchFamily="34" charset="0"/>
                <a:cs typeface="Tahoma" panose="020B0604030504040204" pitchFamily="34" charset="0"/>
              </a:rPr>
              <a:t>PYTANIE KONTROLNE</a:t>
            </a:r>
            <a:endParaRPr lang="pl-PL" sz="4000" b="1" dirty="0">
              <a:solidFill>
                <a:srgbClr val="016FB1"/>
              </a:solidFill>
              <a:effectLst/>
              <a:latin typeface="Century Gothic" pitchFamily="34" charset="0"/>
            </a:endParaRPr>
          </a:p>
        </p:txBody>
      </p:sp>
      <p:sp>
        <p:nvSpPr>
          <p:cNvPr id="23" name="Symbol zastępczy tekstu 13">
            <a:extLst>
              <a:ext uri="{FF2B5EF4-FFF2-40B4-BE49-F238E27FC236}">
                <a16:creationId xmlns:a16="http://schemas.microsoft.com/office/drawing/2014/main" id="{83B677C0-C8A5-43D3-8AFE-1E61B334992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8075" y="1026622"/>
            <a:ext cx="9306000" cy="1332000"/>
          </a:xfrm>
          <a:prstGeom prst="rect">
            <a:avLst/>
          </a:prstGeom>
        </p:spPr>
        <p:txBody>
          <a:bodyPr/>
          <a:lstStyle>
            <a:lvl1pPr marL="0" indent="0" algn="just">
              <a:buNone/>
              <a:defRPr sz="1600" b="1">
                <a:solidFill>
                  <a:srgbClr val="58595B"/>
                </a:solidFill>
                <a:latin typeface="Century Gothic" panose="020B0502020202020204" pitchFamily="34" charset="0"/>
                <a:cs typeface="Segoe UI Light" panose="020B0502040204020203" pitchFamily="34" charset="0"/>
              </a:defRPr>
            </a:lvl1pPr>
          </a:lstStyle>
          <a:p>
            <a:pPr lvl="0"/>
            <a:r>
              <a:rPr lang="pl-PL" dirty="0"/>
              <a:t>Treść pytania</a:t>
            </a:r>
          </a:p>
        </p:txBody>
      </p:sp>
      <p:pic>
        <p:nvPicPr>
          <p:cNvPr id="8" name="Picture 4" descr="C:\Users\Kacper Stypczyński\Desktop\PLIKI\GRAFIKA UMP\logo UMP\PL\logo_ump 2372x2369 blue.png">
            <a:extLst>
              <a:ext uri="{FF2B5EF4-FFF2-40B4-BE49-F238E27FC236}">
                <a16:creationId xmlns:a16="http://schemas.microsoft.com/office/drawing/2014/main" id="{0DCDEF2F-4061-43E0-BADC-E7DA663E95DA}"/>
              </a:ext>
            </a:extLst>
          </p:cNvPr>
          <p:cNvPicPr>
            <a:picLocks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53600" y="75600"/>
            <a:ext cx="950400" cy="951022"/>
          </a:xfrm>
          <a:prstGeom prst="rect">
            <a:avLst/>
          </a:prstGeom>
          <a:noFill/>
        </p:spPr>
      </p:pic>
      <p:sp>
        <p:nvSpPr>
          <p:cNvPr id="9" name="Prostokąt 8">
            <a:extLst>
              <a:ext uri="{FF2B5EF4-FFF2-40B4-BE49-F238E27FC236}">
                <a16:creationId xmlns:a16="http://schemas.microsoft.com/office/drawing/2014/main" id="{59A5D5FC-DCE0-4100-B87A-E23838468BEE}"/>
              </a:ext>
            </a:extLst>
          </p:cNvPr>
          <p:cNvSpPr/>
          <p:nvPr userDrawn="1"/>
        </p:nvSpPr>
        <p:spPr>
          <a:xfrm>
            <a:off x="0" y="6210000"/>
            <a:ext cx="9582150" cy="274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170" dirty="0">
                <a:solidFill>
                  <a:srgbClr val="0070C0"/>
                </a:solidFill>
                <a:latin typeface="Segoe UI Light" panose="020B0502040204020203" pitchFamily="34" charset="0"/>
              </a:rPr>
              <a:t>%ZZ_LMS_AUTHOR%</a:t>
            </a:r>
            <a:r>
              <a:rPr lang="pl-PL" sz="1170" dirty="0">
                <a:solidFill>
                  <a:srgbClr val="58595B"/>
                </a:solidFill>
                <a:latin typeface="Segoe UI Light" panose="020B0502040204020203" pitchFamily="34" charset="0"/>
              </a:rPr>
              <a:t>, %ZZ_LMS_JEDNOSTKA% UMP</a:t>
            </a:r>
            <a:endParaRPr lang="pl-PL" sz="1170" dirty="0">
              <a:solidFill>
                <a:prstClr val="black"/>
              </a:solidFill>
              <a:latin typeface="Microsoft Sans Serif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71341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C:\Users\Kacper Stypczyński\Desktop\PLIKI\GRAFIKA UMP\logo UMP\PL\logo_ump 2372x2369 blue.png">
            <a:extLst>
              <a:ext uri="{FF2B5EF4-FFF2-40B4-BE49-F238E27FC236}">
                <a16:creationId xmlns:a16="http://schemas.microsoft.com/office/drawing/2014/main" id="{284B61A0-18A7-4F51-98E5-30ACA1AB8C19}"/>
              </a:ext>
            </a:extLst>
          </p:cNvPr>
          <p:cNvPicPr preferRelativeResize="0">
            <a:picLocks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75" y="133200"/>
            <a:ext cx="1962000" cy="1962000"/>
          </a:xfrm>
          <a:prstGeom prst="rect">
            <a:avLst/>
          </a:prstGeom>
          <a:noFill/>
        </p:spPr>
      </p:pic>
      <p:sp>
        <p:nvSpPr>
          <p:cNvPr id="14" name="Symbol zastępczy tekstu 13">
            <a:extLst>
              <a:ext uri="{FF2B5EF4-FFF2-40B4-BE49-F238E27FC236}">
                <a16:creationId xmlns:a16="http://schemas.microsoft.com/office/drawing/2014/main" id="{E6E8050D-5183-436D-BEC9-619DB2D8BF4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475" y="2239200"/>
            <a:ext cx="9457200" cy="19728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548" b="1">
                <a:solidFill>
                  <a:srgbClr val="0166A4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pl-PL" dirty="0"/>
              <a:t>TYTUŁ PREZENTACJI</a:t>
            </a:r>
          </a:p>
        </p:txBody>
      </p:sp>
      <p:sp>
        <p:nvSpPr>
          <p:cNvPr id="15" name="Symbol zastępczy tekstu 13">
            <a:extLst>
              <a:ext uri="{FF2B5EF4-FFF2-40B4-BE49-F238E27FC236}">
                <a16:creationId xmlns:a16="http://schemas.microsoft.com/office/drawing/2014/main" id="{51764435-5383-4CEC-B3E3-C8C93D6C53F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5866" y="4287600"/>
            <a:ext cx="9457200" cy="532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760" b="0">
                <a:solidFill>
                  <a:srgbClr val="0D0D0D"/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pPr lvl="0"/>
            <a:r>
              <a:rPr lang="pl-PL" dirty="0"/>
              <a:t>Podtytuł</a:t>
            </a:r>
          </a:p>
        </p:txBody>
      </p:sp>
      <p:sp>
        <p:nvSpPr>
          <p:cNvPr id="16" name="Symbol zastępczy tekstu 13">
            <a:extLst>
              <a:ext uri="{FF2B5EF4-FFF2-40B4-BE49-F238E27FC236}">
                <a16:creationId xmlns:a16="http://schemas.microsoft.com/office/drawing/2014/main" id="{36BC0DAB-4868-40AB-B10B-96C3EAE8828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4393" y="5000400"/>
            <a:ext cx="9333365" cy="3708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971" b="0">
                <a:solidFill>
                  <a:srgbClr val="016FB1"/>
                </a:solidFill>
                <a:latin typeface="Century Gothic" panose="020B0502020202020204" pitchFamily="34" charset="0"/>
                <a:cs typeface="Segoe UI Light" panose="020B0502040204020203" pitchFamily="34" charset="0"/>
              </a:defRPr>
            </a:lvl1pPr>
          </a:lstStyle>
          <a:p>
            <a:pPr lvl="0"/>
            <a:r>
              <a:rPr lang="pl-PL" dirty="0"/>
              <a:t>Imię i Nazwisko autora</a:t>
            </a:r>
          </a:p>
        </p:txBody>
      </p:sp>
      <p:sp>
        <p:nvSpPr>
          <p:cNvPr id="17" name="Symbol zastępczy tekstu 13">
            <a:extLst>
              <a:ext uri="{FF2B5EF4-FFF2-40B4-BE49-F238E27FC236}">
                <a16:creationId xmlns:a16="http://schemas.microsoft.com/office/drawing/2014/main" id="{7FD2C7CF-3313-4D16-862F-A91542AE79C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4393" y="5857200"/>
            <a:ext cx="9333365" cy="370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971" b="0">
                <a:solidFill>
                  <a:srgbClr val="016FB1"/>
                </a:solidFill>
                <a:latin typeface="Century Gothic" panose="020B0502020202020204" pitchFamily="34" charset="0"/>
                <a:cs typeface="Segoe UI Light" panose="020B0502040204020203" pitchFamily="34" charset="0"/>
              </a:defRPr>
            </a:lvl1pPr>
          </a:lstStyle>
          <a:p>
            <a:pPr lvl="0"/>
            <a:r>
              <a:rPr lang="pl-PL" dirty="0"/>
              <a:t>e-mail autora</a:t>
            </a:r>
          </a:p>
        </p:txBody>
      </p:sp>
      <p:sp>
        <p:nvSpPr>
          <p:cNvPr id="20" name="Symbol zastępczy tekstu 13">
            <a:extLst>
              <a:ext uri="{FF2B5EF4-FFF2-40B4-BE49-F238E27FC236}">
                <a16:creationId xmlns:a16="http://schemas.microsoft.com/office/drawing/2014/main" id="{103DA95E-0AE2-4590-A75D-CD620855C0A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4393" y="5428800"/>
            <a:ext cx="9333365" cy="3708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971" b="0">
                <a:solidFill>
                  <a:srgbClr val="606061"/>
                </a:solidFill>
                <a:latin typeface="Century Gothic" panose="020B0502020202020204" pitchFamily="34" charset="0"/>
                <a:cs typeface="Segoe UI Light" panose="020B0502040204020203" pitchFamily="34" charset="0"/>
              </a:defRPr>
            </a:lvl1pPr>
          </a:lstStyle>
          <a:p>
            <a:pPr lvl="0"/>
            <a:r>
              <a:rPr lang="pl-PL" dirty="0"/>
              <a:t>NAZWA ZAKŁADU UMP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2073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awa autorsk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>
            <a:extLst>
              <a:ext uri="{FF2B5EF4-FFF2-40B4-BE49-F238E27FC236}">
                <a16:creationId xmlns:a16="http://schemas.microsoft.com/office/drawing/2014/main" id="{9AD2AB5A-E0DD-43A8-A411-5125007B522F}"/>
              </a:ext>
            </a:extLst>
          </p:cNvPr>
          <p:cNvSpPr/>
          <p:nvPr userDrawn="1"/>
        </p:nvSpPr>
        <p:spPr>
          <a:xfrm>
            <a:off x="3075" y="2476800"/>
            <a:ext cx="9576000" cy="943200"/>
          </a:xfrm>
          <a:prstGeom prst="rect">
            <a:avLst/>
          </a:prstGeom>
        </p:spPr>
        <p:txBody>
          <a:bodyPr wrap="square" lIns="91238" tIns="45619" rIns="91238" bIns="45619">
            <a:spAutoFit/>
          </a:bodyPr>
          <a:lstStyle/>
          <a:p>
            <a:pPr algn="ctr"/>
            <a:r>
              <a:rPr lang="pl-PL" sz="5322" b="1" dirty="0">
                <a:solidFill>
                  <a:srgbClr val="016FB1"/>
                </a:solidFill>
                <a:latin typeface="Century Gothic" pitchFamily="34" charset="0"/>
              </a:rPr>
              <a:t>PRAWA AUTORSKIE</a:t>
            </a:r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D53B3751-3E08-4B33-B800-38CD8D80ED5E}"/>
              </a:ext>
            </a:extLst>
          </p:cNvPr>
          <p:cNvSpPr/>
          <p:nvPr userDrawn="1"/>
        </p:nvSpPr>
        <p:spPr>
          <a:xfrm>
            <a:off x="3075" y="3430800"/>
            <a:ext cx="9576000" cy="2437200"/>
          </a:xfrm>
          <a:prstGeom prst="rect">
            <a:avLst/>
          </a:prstGeom>
        </p:spPr>
        <p:txBody>
          <a:bodyPr wrap="square" lIns="91238" tIns="45619" rIns="91238" bIns="45619">
            <a:spAutoFit/>
          </a:bodyPr>
          <a:lstStyle/>
          <a:p>
            <a:pPr algn="ctr">
              <a:lnSpc>
                <a:spcPts val="3100"/>
              </a:lnSpc>
            </a:pPr>
            <a:r>
              <a:rPr lang="pl-PL" sz="1971" b="1" kern="1200" dirty="0">
                <a:solidFill>
                  <a:srgbClr val="58595B"/>
                </a:solidFill>
                <a:latin typeface="+mn-lt"/>
                <a:ea typeface="+mn-ea"/>
                <a:cs typeface="+mn-cs"/>
              </a:rPr>
              <a:t>Prawa autorskie do niniejszego materiału należą do Uniwersytetu Medycznego </a:t>
            </a:r>
            <a:br>
              <a:rPr lang="pl-PL" sz="1971" b="1" kern="1200" dirty="0">
                <a:solidFill>
                  <a:srgbClr val="58595B"/>
                </a:solidFill>
                <a:latin typeface="+mn-lt"/>
                <a:ea typeface="+mn-ea"/>
                <a:cs typeface="+mn-cs"/>
              </a:rPr>
            </a:br>
            <a:r>
              <a:rPr lang="pl-PL" sz="1971" b="1" kern="1200" dirty="0">
                <a:solidFill>
                  <a:srgbClr val="58595B"/>
                </a:solidFill>
                <a:latin typeface="+mn-lt"/>
                <a:ea typeface="+mn-ea"/>
                <a:cs typeface="+mn-cs"/>
              </a:rPr>
              <a:t>im. Karola Marcinkowskiego w Poznaniu (UMP). Prawo do nieodpłatnego korzystania </a:t>
            </a:r>
            <a:br>
              <a:rPr lang="pl-PL" sz="1971" b="1" kern="1200" dirty="0">
                <a:solidFill>
                  <a:srgbClr val="58595B"/>
                </a:solidFill>
                <a:latin typeface="+mn-lt"/>
                <a:ea typeface="+mn-ea"/>
                <a:cs typeface="+mn-cs"/>
              </a:rPr>
            </a:br>
            <a:r>
              <a:rPr lang="pl-PL" sz="1971" b="1" kern="1200" dirty="0">
                <a:solidFill>
                  <a:srgbClr val="58595B"/>
                </a:solidFill>
                <a:latin typeface="+mn-lt"/>
                <a:ea typeface="+mn-ea"/>
                <a:cs typeface="+mn-cs"/>
              </a:rPr>
              <a:t>z materiału przysługuje studentom UMP w celu realizacji procesu dydaktycznego. Korzystanie z materiału poza opisanym powyżej procesem dydaktycznym, </a:t>
            </a:r>
            <a:br>
              <a:rPr lang="pl-PL" sz="1971" b="1" kern="1200" dirty="0">
                <a:solidFill>
                  <a:srgbClr val="58595B"/>
                </a:solidFill>
                <a:latin typeface="+mn-lt"/>
                <a:ea typeface="+mn-ea"/>
                <a:cs typeface="+mn-cs"/>
              </a:rPr>
            </a:br>
            <a:r>
              <a:rPr lang="pl-PL" sz="1971" b="1" kern="1200" dirty="0">
                <a:solidFill>
                  <a:srgbClr val="58595B"/>
                </a:solidFill>
                <a:latin typeface="+mn-lt"/>
                <a:ea typeface="+mn-ea"/>
                <a:cs typeface="+mn-cs"/>
              </a:rPr>
              <a:t>w szczególności nagrywanie, wykonywanie fotokopii i rozpowszechnianie całości </a:t>
            </a:r>
            <a:br>
              <a:rPr lang="pl-PL" sz="1971" b="1" kern="1200" dirty="0">
                <a:solidFill>
                  <a:srgbClr val="58595B"/>
                </a:solidFill>
                <a:latin typeface="+mn-lt"/>
                <a:ea typeface="+mn-ea"/>
                <a:cs typeface="+mn-cs"/>
              </a:rPr>
            </a:br>
            <a:r>
              <a:rPr lang="pl-PL" sz="1971" b="1" kern="1200" dirty="0">
                <a:solidFill>
                  <a:srgbClr val="58595B"/>
                </a:solidFill>
                <a:latin typeface="+mn-lt"/>
                <a:ea typeface="+mn-ea"/>
                <a:cs typeface="+mn-cs"/>
              </a:rPr>
              <a:t>lub części prezentowanych materiałów wymaga pisemnej zgody UMP.</a:t>
            </a:r>
            <a:endParaRPr lang="pl-PL" sz="1971" b="0" kern="1200" dirty="0">
              <a:solidFill>
                <a:srgbClr val="58595B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1" name="Picture 4" descr="C:\Users\Kacper Stypczyński\Desktop\PLIKI\GRAFIKA UMP\logo UMP\PL\logo_ump 2372x2369 blue.png">
            <a:extLst>
              <a:ext uri="{FF2B5EF4-FFF2-40B4-BE49-F238E27FC236}">
                <a16:creationId xmlns:a16="http://schemas.microsoft.com/office/drawing/2014/main" id="{1B90F1A4-67D4-4FE7-9B64-9E681D43FECD}"/>
              </a:ext>
            </a:extLst>
          </p:cNvPr>
          <p:cNvPicPr preferRelativeResize="0">
            <a:picLocks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75" y="133200"/>
            <a:ext cx="1962000" cy="1962000"/>
          </a:xfrm>
          <a:prstGeom prst="rect">
            <a:avLst/>
          </a:prstGeom>
          <a:noFill/>
        </p:spPr>
      </p:pic>
      <p:sp>
        <p:nvSpPr>
          <p:cNvPr id="12" name="Prostokąt 11">
            <a:extLst>
              <a:ext uri="{FF2B5EF4-FFF2-40B4-BE49-F238E27FC236}">
                <a16:creationId xmlns:a16="http://schemas.microsoft.com/office/drawing/2014/main" id="{6F83224F-CDD5-40C2-A3A4-F869F32FF905}"/>
              </a:ext>
            </a:extLst>
          </p:cNvPr>
          <p:cNvSpPr/>
          <p:nvPr userDrawn="1"/>
        </p:nvSpPr>
        <p:spPr>
          <a:xfrm>
            <a:off x="0" y="6210000"/>
            <a:ext cx="9582150" cy="274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170" dirty="0">
                <a:solidFill>
                  <a:srgbClr val="0070C0"/>
                </a:solidFill>
                <a:latin typeface="Segoe UI Light" panose="020B0502040204020203" pitchFamily="34" charset="0"/>
              </a:rPr>
              <a:t>%ZZ_LMS_AUTHOR%</a:t>
            </a:r>
            <a:r>
              <a:rPr lang="pl-PL" sz="1170" dirty="0">
                <a:solidFill>
                  <a:srgbClr val="58595B"/>
                </a:solidFill>
                <a:latin typeface="Segoe UI Light" panose="020B0502040204020203" pitchFamily="34" charset="0"/>
              </a:rPr>
              <a:t>, %ZZ_LMS_JEDNOSTKA% UMP</a:t>
            </a:r>
            <a:endParaRPr lang="pl-PL" sz="1170" dirty="0">
              <a:solidFill>
                <a:prstClr val="black"/>
              </a:solidFill>
              <a:latin typeface="Microsoft Sans Serif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45447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podsumowując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DC86845E-4D19-4437-A598-5FD90D3E5B77}"/>
              </a:ext>
            </a:extLst>
          </p:cNvPr>
          <p:cNvSpPr/>
          <p:nvPr userDrawn="1"/>
        </p:nvSpPr>
        <p:spPr>
          <a:xfrm>
            <a:off x="3075" y="2476800"/>
            <a:ext cx="9576000" cy="943200"/>
          </a:xfrm>
          <a:prstGeom prst="rect">
            <a:avLst/>
          </a:prstGeom>
        </p:spPr>
        <p:txBody>
          <a:bodyPr wrap="square" lIns="91238" tIns="45619" rIns="91238" bIns="45619">
            <a:spAutoFit/>
          </a:bodyPr>
          <a:lstStyle/>
          <a:p>
            <a:pPr algn="ctr"/>
            <a:r>
              <a:rPr lang="pl-PL" sz="5322" b="1" dirty="0">
                <a:solidFill>
                  <a:srgbClr val="016FB1"/>
                </a:solidFill>
                <a:latin typeface="Century Gothic" pitchFamily="34" charset="0"/>
              </a:rPr>
              <a:t>DZIĘKUJĘ ZA UWAGĘ</a:t>
            </a:r>
          </a:p>
        </p:txBody>
      </p:sp>
      <p:sp>
        <p:nvSpPr>
          <p:cNvPr id="12" name="Symbol zastępczy tekstu 13">
            <a:extLst>
              <a:ext uri="{FF2B5EF4-FFF2-40B4-BE49-F238E27FC236}">
                <a16:creationId xmlns:a16="http://schemas.microsoft.com/office/drawing/2014/main" id="{39D36877-F68A-4A48-9071-23F6204ECBA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4393" y="5000400"/>
            <a:ext cx="9333365" cy="3708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971" b="0">
                <a:solidFill>
                  <a:srgbClr val="016FB1"/>
                </a:solidFill>
                <a:latin typeface="Century Gothic" panose="020B0502020202020204" pitchFamily="34" charset="0"/>
                <a:cs typeface="Segoe UI Light" panose="020B0502040204020203" pitchFamily="34" charset="0"/>
              </a:defRPr>
            </a:lvl1pPr>
          </a:lstStyle>
          <a:p>
            <a:pPr lvl="0"/>
            <a:r>
              <a:rPr lang="pl-PL" dirty="0"/>
              <a:t>Imię i Nazwisko autora</a:t>
            </a:r>
          </a:p>
        </p:txBody>
      </p:sp>
      <p:sp>
        <p:nvSpPr>
          <p:cNvPr id="13" name="Symbol zastępczy tekstu 13">
            <a:extLst>
              <a:ext uri="{FF2B5EF4-FFF2-40B4-BE49-F238E27FC236}">
                <a16:creationId xmlns:a16="http://schemas.microsoft.com/office/drawing/2014/main" id="{0F3401A6-B447-4CA1-98C3-C218098F2CF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4393" y="5857200"/>
            <a:ext cx="9333365" cy="370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971" b="0">
                <a:solidFill>
                  <a:srgbClr val="016FB1"/>
                </a:solidFill>
                <a:latin typeface="Century Gothic" panose="020B0502020202020204" pitchFamily="34" charset="0"/>
                <a:cs typeface="Segoe UI Light" panose="020B0502040204020203" pitchFamily="34" charset="0"/>
              </a:defRPr>
            </a:lvl1pPr>
          </a:lstStyle>
          <a:p>
            <a:pPr lvl="0"/>
            <a:r>
              <a:rPr lang="pl-PL" dirty="0"/>
              <a:t>e-mail autora</a:t>
            </a:r>
          </a:p>
        </p:txBody>
      </p:sp>
      <p:sp>
        <p:nvSpPr>
          <p:cNvPr id="14" name="Symbol zastępczy tekstu 13">
            <a:extLst>
              <a:ext uri="{FF2B5EF4-FFF2-40B4-BE49-F238E27FC236}">
                <a16:creationId xmlns:a16="http://schemas.microsoft.com/office/drawing/2014/main" id="{54029E75-5D03-44F5-BF92-EA31FEBF4ED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4393" y="5428800"/>
            <a:ext cx="9333365" cy="3708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971" b="0">
                <a:solidFill>
                  <a:srgbClr val="606061"/>
                </a:solidFill>
                <a:latin typeface="Century Gothic" panose="020B0502020202020204" pitchFamily="34" charset="0"/>
                <a:cs typeface="Segoe UI Light" panose="020B0502040204020203" pitchFamily="34" charset="0"/>
              </a:defRPr>
            </a:lvl1pPr>
          </a:lstStyle>
          <a:p>
            <a:pPr lvl="0"/>
            <a:r>
              <a:rPr lang="pl-PL" dirty="0"/>
              <a:t>NAZWA ZAKŁADU UMP</a:t>
            </a:r>
          </a:p>
        </p:txBody>
      </p:sp>
      <p:pic>
        <p:nvPicPr>
          <p:cNvPr id="15" name="Picture 4" descr="C:\Users\Kacper Stypczyński\Desktop\PLIKI\GRAFIKA UMP\logo UMP\PL\logo_ump 2372x2369 blue.png">
            <a:extLst>
              <a:ext uri="{FF2B5EF4-FFF2-40B4-BE49-F238E27FC236}">
                <a16:creationId xmlns:a16="http://schemas.microsoft.com/office/drawing/2014/main" id="{998E9832-0688-4FAC-A020-2FBB26954504}"/>
              </a:ext>
            </a:extLst>
          </p:cNvPr>
          <p:cNvPicPr preferRelativeResize="0">
            <a:picLocks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75" y="133200"/>
            <a:ext cx="1962000" cy="1962000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5074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BFB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E1B379AF-A9CE-4591-B684-D551F221AAB1}"/>
              </a:ext>
            </a:extLst>
          </p:cNvPr>
          <p:cNvSpPr/>
          <p:nvPr userDrawn="1"/>
        </p:nvSpPr>
        <p:spPr>
          <a:xfrm>
            <a:off x="0" y="6276945"/>
            <a:ext cx="9582150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700" dirty="0">
                <a:solidFill>
                  <a:srgbClr val="A6A6A6"/>
                </a:solidFill>
                <a:latin typeface="Articulate" panose="02000503040000020004" pitchFamily="2" charset="0"/>
              </a:rPr>
              <a:t>%ZZ_LMS_full_name% %ZZ_LMS_SystemDate%</a:t>
            </a:r>
            <a:endParaRPr lang="en-US" sz="700" dirty="0">
              <a:solidFill>
                <a:prstClr val="black"/>
              </a:solidFill>
              <a:latin typeface="Microsoft Sans Serif" panose="020B0604020202020204" pitchFamily="34" charset="0"/>
            </a:endParaRPr>
          </a:p>
        </p:txBody>
      </p:sp>
    </p:spTree>
    <p:custDataLst>
      <p:tags r:id="rId8"/>
    </p:custDataLst>
    <p:extLst>
      <p:ext uri="{BB962C8B-B14F-4D97-AF65-F5344CB8AC3E}">
        <p14:creationId xmlns:p14="http://schemas.microsoft.com/office/powerpoint/2010/main" val="729914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86" r:id="rId2"/>
    <p:sldLayoutId id="2147483665" r:id="rId3"/>
    <p:sldLayoutId id="2147483661" r:id="rId4"/>
    <p:sldLayoutId id="2147483662" r:id="rId5"/>
    <p:sldLayoutId id="2147483666" r:id="rId6"/>
  </p:sldLayoutIdLst>
  <p:txStyles>
    <p:titleStyle>
      <a:lvl1pPr algn="l" defTabSz="901233" rtl="0" eaLnBrk="1" latinLnBrk="0" hangingPunct="1">
        <a:lnSpc>
          <a:spcPct val="90000"/>
        </a:lnSpc>
        <a:spcBef>
          <a:spcPct val="0"/>
        </a:spcBef>
        <a:buNone/>
        <a:defRPr sz="43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5308" indent="-225308" algn="l" defTabSz="901233" rtl="0" eaLnBrk="1" latinLnBrk="0" hangingPunct="1">
        <a:lnSpc>
          <a:spcPct val="90000"/>
        </a:lnSpc>
        <a:spcBef>
          <a:spcPts val="986"/>
        </a:spcBef>
        <a:buFont typeface="Arial" panose="020B0604020202020204" pitchFamily="34" charset="0"/>
        <a:buChar char="•"/>
        <a:defRPr sz="2760" kern="1200">
          <a:solidFill>
            <a:schemeClr val="tx1"/>
          </a:solidFill>
          <a:latin typeface="+mn-lt"/>
          <a:ea typeface="+mn-ea"/>
          <a:cs typeface="+mn-cs"/>
        </a:defRPr>
      </a:lvl1pPr>
      <a:lvl2pPr marL="675924" indent="-225308" algn="l" defTabSz="901233" rtl="0" eaLnBrk="1" latinLnBrk="0" hangingPunct="1">
        <a:lnSpc>
          <a:spcPct val="90000"/>
        </a:lnSpc>
        <a:spcBef>
          <a:spcPts val="493"/>
        </a:spcBef>
        <a:buFont typeface="Arial" panose="020B0604020202020204" pitchFamily="34" charset="0"/>
        <a:buChar char="•"/>
        <a:defRPr sz="2365" kern="1200">
          <a:solidFill>
            <a:schemeClr val="tx1"/>
          </a:solidFill>
          <a:latin typeface="+mn-lt"/>
          <a:ea typeface="+mn-ea"/>
          <a:cs typeface="+mn-cs"/>
        </a:defRPr>
      </a:lvl2pPr>
      <a:lvl3pPr marL="1126541" indent="-225308" algn="l" defTabSz="901233" rtl="0" eaLnBrk="1" latinLnBrk="0" hangingPunct="1">
        <a:lnSpc>
          <a:spcPct val="90000"/>
        </a:lnSpc>
        <a:spcBef>
          <a:spcPts val="493"/>
        </a:spcBef>
        <a:buFont typeface="Arial" panose="020B0604020202020204" pitchFamily="34" charset="0"/>
        <a:buChar char="•"/>
        <a:defRPr sz="1971" kern="1200">
          <a:solidFill>
            <a:schemeClr val="tx1"/>
          </a:solidFill>
          <a:latin typeface="+mn-lt"/>
          <a:ea typeface="+mn-ea"/>
          <a:cs typeface="+mn-cs"/>
        </a:defRPr>
      </a:lvl3pPr>
      <a:lvl4pPr marL="1577157" indent="-225308" algn="l" defTabSz="901233" rtl="0" eaLnBrk="1" latinLnBrk="0" hangingPunct="1">
        <a:lnSpc>
          <a:spcPct val="90000"/>
        </a:lnSpc>
        <a:spcBef>
          <a:spcPts val="493"/>
        </a:spcBef>
        <a:buFont typeface="Arial" panose="020B0604020202020204" pitchFamily="34" charset="0"/>
        <a:buChar char="•"/>
        <a:defRPr sz="1774" kern="1200">
          <a:solidFill>
            <a:schemeClr val="tx1"/>
          </a:solidFill>
          <a:latin typeface="+mn-lt"/>
          <a:ea typeface="+mn-ea"/>
          <a:cs typeface="+mn-cs"/>
        </a:defRPr>
      </a:lvl4pPr>
      <a:lvl5pPr marL="2027773" indent="-225308" algn="l" defTabSz="901233" rtl="0" eaLnBrk="1" latinLnBrk="0" hangingPunct="1">
        <a:lnSpc>
          <a:spcPct val="90000"/>
        </a:lnSpc>
        <a:spcBef>
          <a:spcPts val="493"/>
        </a:spcBef>
        <a:buFont typeface="Arial" panose="020B0604020202020204" pitchFamily="34" charset="0"/>
        <a:buChar char="•"/>
        <a:defRPr sz="1774" kern="1200">
          <a:solidFill>
            <a:schemeClr val="tx1"/>
          </a:solidFill>
          <a:latin typeface="+mn-lt"/>
          <a:ea typeface="+mn-ea"/>
          <a:cs typeface="+mn-cs"/>
        </a:defRPr>
      </a:lvl5pPr>
      <a:lvl6pPr marL="2478390" indent="-225308" algn="l" defTabSz="901233" rtl="0" eaLnBrk="1" latinLnBrk="0" hangingPunct="1">
        <a:lnSpc>
          <a:spcPct val="90000"/>
        </a:lnSpc>
        <a:spcBef>
          <a:spcPts val="493"/>
        </a:spcBef>
        <a:buFont typeface="Arial" panose="020B0604020202020204" pitchFamily="34" charset="0"/>
        <a:buChar char="•"/>
        <a:defRPr sz="1774" kern="1200">
          <a:solidFill>
            <a:schemeClr val="tx1"/>
          </a:solidFill>
          <a:latin typeface="+mn-lt"/>
          <a:ea typeface="+mn-ea"/>
          <a:cs typeface="+mn-cs"/>
        </a:defRPr>
      </a:lvl6pPr>
      <a:lvl7pPr marL="2929006" indent="-225308" algn="l" defTabSz="901233" rtl="0" eaLnBrk="1" latinLnBrk="0" hangingPunct="1">
        <a:lnSpc>
          <a:spcPct val="90000"/>
        </a:lnSpc>
        <a:spcBef>
          <a:spcPts val="493"/>
        </a:spcBef>
        <a:buFont typeface="Arial" panose="020B0604020202020204" pitchFamily="34" charset="0"/>
        <a:buChar char="•"/>
        <a:defRPr sz="1774" kern="1200">
          <a:solidFill>
            <a:schemeClr val="tx1"/>
          </a:solidFill>
          <a:latin typeface="+mn-lt"/>
          <a:ea typeface="+mn-ea"/>
          <a:cs typeface="+mn-cs"/>
        </a:defRPr>
      </a:lvl7pPr>
      <a:lvl8pPr marL="3379622" indent="-225308" algn="l" defTabSz="901233" rtl="0" eaLnBrk="1" latinLnBrk="0" hangingPunct="1">
        <a:lnSpc>
          <a:spcPct val="90000"/>
        </a:lnSpc>
        <a:spcBef>
          <a:spcPts val="493"/>
        </a:spcBef>
        <a:buFont typeface="Arial" panose="020B0604020202020204" pitchFamily="34" charset="0"/>
        <a:buChar char="•"/>
        <a:defRPr sz="1774" kern="1200">
          <a:solidFill>
            <a:schemeClr val="tx1"/>
          </a:solidFill>
          <a:latin typeface="+mn-lt"/>
          <a:ea typeface="+mn-ea"/>
          <a:cs typeface="+mn-cs"/>
        </a:defRPr>
      </a:lvl8pPr>
      <a:lvl9pPr marL="3830239" indent="-225308" algn="l" defTabSz="901233" rtl="0" eaLnBrk="1" latinLnBrk="0" hangingPunct="1">
        <a:lnSpc>
          <a:spcPct val="90000"/>
        </a:lnSpc>
        <a:spcBef>
          <a:spcPts val="493"/>
        </a:spcBef>
        <a:buFont typeface="Arial" panose="020B0604020202020204" pitchFamily="34" charset="0"/>
        <a:buChar char="•"/>
        <a:defRPr sz="177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01233" rtl="0" eaLnBrk="1" latinLnBrk="0" hangingPunct="1">
        <a:defRPr sz="1774" kern="1200">
          <a:solidFill>
            <a:schemeClr val="tx1"/>
          </a:solidFill>
          <a:latin typeface="+mn-lt"/>
          <a:ea typeface="+mn-ea"/>
          <a:cs typeface="+mn-cs"/>
        </a:defRPr>
      </a:lvl1pPr>
      <a:lvl2pPr marL="450616" algn="l" defTabSz="901233" rtl="0" eaLnBrk="1" latinLnBrk="0" hangingPunct="1">
        <a:defRPr sz="1774" kern="1200">
          <a:solidFill>
            <a:schemeClr val="tx1"/>
          </a:solidFill>
          <a:latin typeface="+mn-lt"/>
          <a:ea typeface="+mn-ea"/>
          <a:cs typeface="+mn-cs"/>
        </a:defRPr>
      </a:lvl2pPr>
      <a:lvl3pPr marL="901233" algn="l" defTabSz="901233" rtl="0" eaLnBrk="1" latinLnBrk="0" hangingPunct="1">
        <a:defRPr sz="1774" kern="1200">
          <a:solidFill>
            <a:schemeClr val="tx1"/>
          </a:solidFill>
          <a:latin typeface="+mn-lt"/>
          <a:ea typeface="+mn-ea"/>
          <a:cs typeface="+mn-cs"/>
        </a:defRPr>
      </a:lvl3pPr>
      <a:lvl4pPr marL="1351849" algn="l" defTabSz="901233" rtl="0" eaLnBrk="1" latinLnBrk="0" hangingPunct="1">
        <a:defRPr sz="1774" kern="1200">
          <a:solidFill>
            <a:schemeClr val="tx1"/>
          </a:solidFill>
          <a:latin typeface="+mn-lt"/>
          <a:ea typeface="+mn-ea"/>
          <a:cs typeface="+mn-cs"/>
        </a:defRPr>
      </a:lvl4pPr>
      <a:lvl5pPr marL="1802465" algn="l" defTabSz="901233" rtl="0" eaLnBrk="1" latinLnBrk="0" hangingPunct="1">
        <a:defRPr sz="1774" kern="1200">
          <a:solidFill>
            <a:schemeClr val="tx1"/>
          </a:solidFill>
          <a:latin typeface="+mn-lt"/>
          <a:ea typeface="+mn-ea"/>
          <a:cs typeface="+mn-cs"/>
        </a:defRPr>
      </a:lvl5pPr>
      <a:lvl6pPr marL="2253082" algn="l" defTabSz="901233" rtl="0" eaLnBrk="1" latinLnBrk="0" hangingPunct="1">
        <a:defRPr sz="1774" kern="1200">
          <a:solidFill>
            <a:schemeClr val="tx1"/>
          </a:solidFill>
          <a:latin typeface="+mn-lt"/>
          <a:ea typeface="+mn-ea"/>
          <a:cs typeface="+mn-cs"/>
        </a:defRPr>
      </a:lvl6pPr>
      <a:lvl7pPr marL="2703698" algn="l" defTabSz="901233" rtl="0" eaLnBrk="1" latinLnBrk="0" hangingPunct="1">
        <a:defRPr sz="1774" kern="1200">
          <a:solidFill>
            <a:schemeClr val="tx1"/>
          </a:solidFill>
          <a:latin typeface="+mn-lt"/>
          <a:ea typeface="+mn-ea"/>
          <a:cs typeface="+mn-cs"/>
        </a:defRPr>
      </a:lvl7pPr>
      <a:lvl8pPr marL="3154314" algn="l" defTabSz="901233" rtl="0" eaLnBrk="1" latinLnBrk="0" hangingPunct="1">
        <a:defRPr sz="1774" kern="1200">
          <a:solidFill>
            <a:schemeClr val="tx1"/>
          </a:solidFill>
          <a:latin typeface="+mn-lt"/>
          <a:ea typeface="+mn-ea"/>
          <a:cs typeface="+mn-cs"/>
        </a:defRPr>
      </a:lvl8pPr>
      <a:lvl9pPr marL="3604931" algn="l" defTabSz="901233" rtl="0" eaLnBrk="1" latinLnBrk="0" hangingPunct="1">
        <a:defRPr sz="177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99A94A17-9376-4618-AD53-801600BEB1B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Symbol zastępczy tekstu 7">
            <a:extLst>
              <a:ext uri="{FF2B5EF4-FFF2-40B4-BE49-F238E27FC236}">
                <a16:creationId xmlns:a16="http://schemas.microsoft.com/office/drawing/2014/main" id="{4819E779-3255-489C-8C92-FF13F26C1C4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tekstu 8">
            <a:extLst>
              <a:ext uri="{FF2B5EF4-FFF2-40B4-BE49-F238E27FC236}">
                <a16:creationId xmlns:a16="http://schemas.microsoft.com/office/drawing/2014/main" id="{FAF9F55C-4506-4AA7-AC15-DD7297FE307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10" name="Symbol zastępczy tekstu 9">
            <a:extLst>
              <a:ext uri="{FF2B5EF4-FFF2-40B4-BE49-F238E27FC236}">
                <a16:creationId xmlns:a16="http://schemas.microsoft.com/office/drawing/2014/main" id="{96491891-9B0E-44E7-A55E-564DCAF049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11" name="Symbol zastępczy tekstu 10">
            <a:extLst>
              <a:ext uri="{FF2B5EF4-FFF2-40B4-BE49-F238E27FC236}">
                <a16:creationId xmlns:a16="http://schemas.microsoft.com/office/drawing/2014/main" id="{74458894-6280-4369-9FCE-A6700E7D82E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95375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  <p:extLst>
      <p:ext uri="{BB962C8B-B14F-4D97-AF65-F5344CB8AC3E}">
        <p14:creationId xmlns:p14="http://schemas.microsoft.com/office/powerpoint/2010/main" val="713348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2A9034-ECB4-4508-A1AF-120A30FBCCB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75B826C-278D-4096-9635-01D8867B36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l-PL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29494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B63C8B9A-662B-43C3-8B86-222E45B79E43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0" y="6017808"/>
            <a:ext cx="9582150" cy="177088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Tytuł 5">
            <a:extLst>
              <a:ext uri="{FF2B5EF4-FFF2-40B4-BE49-F238E27FC236}">
                <a16:creationId xmlns:a16="http://schemas.microsoft.com/office/drawing/2014/main" id="{62B06CE8-9727-4395-8C73-8DE0E9C5F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51164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9E3EF98B-B3CC-4866-B94E-A82B192C428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l-PL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3179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52EAF7B6-433E-4C01-83D4-B55E52CB856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1854DC9-9D74-4A6A-A9ED-899453E59A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61FA051-CEDA-4F14-AAC6-B92816374EF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pl-PL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792221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UID" val="{6310E627-0494-4333-A484-1CFBFC0F1609}"/>
  <p:tag name="ISPRING_RESOURCE_FOLDER" val="C:\Users\Kuba\Desktop\położnictwo\zrodla\blok ciąża\01.Moduł rozród bezpieczeństwo położnicze_19-02-21\"/>
  <p:tag name="ISPRING_PRESENTATION_PATH" val="C:\Users\Kuba\Desktop\położnictwo\zrodla\blok ciąża\01.Moduł rozród bezpieczeństwo położnicze_19-02-21.pptx"/>
  <p:tag name="ISPRING_PROJECT_FOLDER_UPDATED" val="1"/>
  <p:tag name="ISPRING_PRESENTATION_INFO" val="&lt;?xml version=&quot;1.0&quot; encoding=&quot;UTF-8&quot; standalone=&quot;no&quot; ?&gt;&#10;&lt;presentation&gt;&#10;&#10;  &lt;slides&gt;&#10;    &lt;slide duration=&quot;18800&quot; id=&quot;{3D5C0667-C788-4C7A-95FA-78A9B60BA78F}&quot; pptId=&quot;257&quot; transitionDuration=&quot;0&quot;/&gt;&#10;    &lt;slide duration=&quot;5000&quot; id=&quot;{B7A31E5B-6E33-4B3E-A507-D9B537F0C682}&quot; pptId=&quot;281&quot; transitionDuration=&quot;0&quot;/&gt;&#10;    &lt;slide duration=&quot;73647&quot; id=&quot;{D39CB441-8D4A-4145-A0B9-98F26D090B56}&quot; pptId=&quot;265&quot; transitionDuration=&quot;0&quot;/&gt;&#10;    &lt;slide duration=&quot;38703&quot; id=&quot;{71E562E6-F215-43CE-B36B-A46BFA7A37E0}&quot; pptId=&quot;267&quot; transitionDuration=&quot;0&quot;/&gt;&#10;    &lt;slide duration=&quot;48394&quot; id=&quot;{366A600B-87CB-486B-A805-DD3321FD38A3}&quot; pptId=&quot;268&quot; transitionDuration=&quot;0&quot;/&gt;&#10;    &lt;slide duration=&quot;48264&quot; id=&quot;{2921C3C4-72ED-4AA4-B683-F56CA3D08928}&quot; pptId=&quot;269&quot; transitionDuration=&quot;0&quot;/&gt;&#10;    &lt;slide duration=&quot;41900&quot; id=&quot;{C5DD0173-98BA-4476-9F4F-A9CD2EF1330E}&quot; pptId=&quot;266&quot; transitionDuration=&quot;0&quot;/&gt;&#10;    &lt;slide duration=&quot;130100&quot; id=&quot;{8D48AB84-B3AD-4740-8E17-80F34E7C8E85}&quot; pptId=&quot;270&quot; transitionDuration=&quot;0&quot;/&gt;&#10;    &lt;slide duration=&quot;82358&quot; id=&quot;{5F0C6F31-2A96-4457-907E-26F54C4130DD}&quot; pptId=&quot;282&quot; transitionDuration=&quot;0&quot;/&gt;&#10;    &lt;slide duration=&quot;75987&quot; id=&quot;{2EA9A3EF-4EFF-451D-96F9-932AF67657A8}&quot; pptId=&quot;283&quot; transitionDuration=&quot;0&quot;/&gt;&#10;    &lt;slide duration=&quot;5000&quot; id=&quot;{D0474179-470C-49A2-8E92-4DC75A27E271}&quot; pptId=&quot;284&quot; transitionDuration=&quot;0&quot;/&gt;&#10;    &lt;slide duration=&quot;5000&quot; id=&quot;{01D74782-E54B-4F71-A1D2-653022A0A3D4}&quot; pptId=&quot;285&quot; transitionDuration=&quot;0&quot;/&gt;&#10;    &lt;slide duration=&quot;37174&quot; id=&quot;{BD9F73F4-8F84-4728-BBB3-FC0DF4F0C53F}&quot; pptId=&quot;286&quot; transitionDuration=&quot;0&quot;/&gt;&#10;    &lt;slide duration=&quot;13767&quot; id=&quot;{932AEE7C-2B3A-4BD5-B99B-4558E2907A12}&quot; pptId=&quot;287&quot; transitionDuration=&quot;0&quot;/&gt;&#10;    &lt;slide duration=&quot;44953&quot; id=&quot;{07FDB03E-6CF1-4A2F-9E16-84995114FA0C}&quot; pptId=&quot;288&quot; transitionDuration=&quot;0&quot;/&gt;&#10;    &lt;slide duration=&quot;10977&quot; id=&quot;{5B597713-A06A-4169-8148-7F813260CA71}&quot; pptId=&quot;289&quot; transitionDuration=&quot;0&quot;/&gt;&#10;    &lt;slide duration=&quot;24044&quot; id=&quot;{13EAD544-96FD-47A1-8727-ED927D16E6C4}&quot; pptId=&quot;290&quot; transitionDuration=&quot;0&quot;/&gt;&#10;    &lt;slide duration=&quot;16166&quot; id=&quot;{1FA814E2-9126-41D4-B45A-BD6C3B2F7909}&quot; pptId=&quot;291&quot; transitionDuration=&quot;0&quot;/&gt;&#10;    &lt;slide duration=&quot;92600&quot; id=&quot;{58A8E02C-2613-48AC-A0B5-8ADE1C45921D}&quot; pptId=&quot;292&quot; transitionDuration=&quot;0&quot;/&gt;&#10;    &lt;slide duration=&quot;24600&quot; id=&quot;{CF8F9806-D386-4A4D-9046-AB48562A8EB2}&quot; pptId=&quot;293&quot; transitionDuration=&quot;0&quot;/&gt;&#10;    &lt;slide duration=&quot;54590&quot; id=&quot;{C576BB4D-6AC9-4F4A-BED2-82FD0C95E211}&quot; pptId=&quot;294&quot; transitionDuration=&quot;0&quot;/&gt;&#10;    &lt;slide duration=&quot;5000&quot; id=&quot;{51E62EC4-DAA6-445D-B15A-47E5279724BE}&quot; pptId=&quot;295&quot; transitionDuration=&quot;0&quot;/&gt;&#10;    &lt;slide duration=&quot;45989&quot; id=&quot;{E928582A-4678-4D23-A73C-01CDC7356BEB}&quot; pptId=&quot;296&quot; transitionDuration=&quot;0&quot;/&gt;&#10;    &lt;slide duration=&quot;5000&quot; id=&quot;{3CB9EBDF-7DEC-445D-962E-14E5B160353C}&quot; pptId=&quot;297&quot; transitionDuration=&quot;0&quot;/&gt;&#10;  &lt;/slides&gt;&#10;&#10;  &lt;narration&gt;&#10;    &lt;audioTracks&gt;&#10;      &lt;audioTrack duration=&quot;18800&quot; muted=&quot;false&quot; slideId=&quot;{3D5C0667-C788-4C7A-95FA-78A9B60BA78F}&quot; startTime=&quot;0&quot; stepIndex=&quot;0&quot; volume=&quot;1&quot;&gt;&#10;        &lt;file modifyTime=&quot;2019-02-21T08:42:58&quot; size=&quot;3316400&quot;&gt;&#10;          &lt;path full=&quot;C:\Users\Kuba\Desktop\położnictwo\zrodla\blok ciąża\01.Moduł rozród bezpieczeństwo położnicze_19-02-21\audio\audio1.wav&quot; relative=&quot;01.Moduł rozród bezpieczeństwo położnicze_19-02-21\audio\audio1.wav&quot; resource=&quot;audio1.wav&quot;/&gt;&#10;        &lt;/file&gt;&#10;        &lt;audio channels=&quot;2&quot; sampleRate=&quot;44100&quot;/&gt;&#10;      &lt;/audioTrack&gt;&#10;      &lt;audioTrack duration=&quot;73700&quot; muted=&quot;false&quot; slideId=&quot;{D39CB441-8D4A-4145-A0B9-98F26D090B56}&quot; startTime=&quot;0&quot; stepIndex=&quot;0&quot; volume=&quot;1&quot;&gt;&#10;        &lt;file modifyTime=&quot;2019-02-21T08:44:33&quot; size=&quot;13000760&quot;&gt;&#10;          &lt;path full=&quot;C:\Users\Kuba\Desktop\położnictwo\zrodla\blok ciąża\01.Moduł rozród bezpieczeństwo położnicze_19-02-21\audio\audio2.wav&quot; relative=&quot;01.Moduł rozród bezpieczeństwo położnicze_19-02-21\audio\audio2.wav&quot; resource=&quot;audio2.wav&quot;/&gt;&#10;        &lt;/file&gt;&#10;        &lt;trim end=&quot;53&quot; start=&quot;0&quot;/&gt;&#10;        &lt;audio channels=&quot;2&quot; sampleRate=&quot;44100&quot;/&gt;&#10;      &lt;/audioTrack&gt;&#10;      &lt;audioTrack duration=&quot;38770&quot; muted=&quot;false&quot; slideId=&quot;{71E562E6-F215-43CE-B36B-A46BFA7A37E0}&quot; startTime=&quot;0&quot; stepIndex=&quot;0&quot; volume=&quot;1&quot;&gt;&#10;        &lt;file modifyTime=&quot;2019-02-21T08:46:03&quot; size=&quot;6839108&quot;&gt;&#10;          &lt;path full=&quot;C:\Users\Kuba\Desktop\położnictwo\zrodla\blok ciąża\01.Moduł rozród bezpieczeństwo położnicze_19-02-21\audio\audio3.wav&quot; relative=&quot;01.Moduł rozród bezpieczeństwo położnicze_19-02-21\audio\audio3.wav&quot; resource=&quot;audio3.wav&quot;/&gt;&#10;        &lt;/file&gt;&#10;        &lt;trim end=&quot;67&quot; start=&quot;0&quot;/&gt;&#10;        &lt;audio channels=&quot;2&quot; sampleRate=&quot;44100&quot;/&gt;&#10;      &lt;/audioTrack&gt;&#10;      &lt;audioTrack duration=&quot;48400&quot; muted=&quot;false&quot; slideId=&quot;{366A600B-87CB-486B-A805-DD3321FD38A3}&quot; startTime=&quot;0&quot; stepIndex=&quot;0&quot; volume=&quot;1&quot;&gt;&#10;        &lt;file modifyTime=&quot;2019-02-21T08:47:02&quot; size=&quot;8537840&quot;&gt;&#10;          &lt;path full=&quot;C:\Users\Kuba\Desktop\położnictwo\zrodla\blok ciąża\01.Moduł rozród bezpieczeństwo położnicze_19-02-21\audio\audio4.wav&quot; relative=&quot;01.Moduł rozród bezpieczeństwo położnicze_19-02-21\audio\audio4.wav&quot; resource=&quot;audio4.wav&quot;/&gt;&#10;        &lt;/file&gt;&#10;        &lt;trim end=&quot;6&quot; start=&quot;0&quot;/&gt;&#10;        &lt;audio channels=&quot;2&quot; sampleRate=&quot;44100&quot;/&gt;&#10;      &lt;/audioTrack&gt;&#10;      &lt;audioTrack duration=&quot;48320&quot; muted=&quot;false&quot; slideId=&quot;{2921C3C4-72ED-4AA4-B683-F56CA3D08928}&quot; startTime=&quot;0&quot; stepIndex=&quot;0&quot; volume=&quot;1&quot;&gt;&#10;        &lt;file modifyTime=&quot;2019-02-21T08:48:11&quot; size=&quot;8523728&quot;&gt;&#10;          &lt;path full=&quot;C:\Users\Kuba\Desktop\położnictwo\zrodla\blok ciąża\01.Moduł rozród bezpieczeństwo położnicze_19-02-21\audio\audio6.wav&quot; relative=&quot;01.Moduł rozród bezpieczeństwo położnicze_19-02-21\audio\audio6.wav&quot; resource=&quot;audio6.wav&quot;/&gt;&#10;        &lt;/file&gt;&#10;        &lt;trim end=&quot;56&quot; start=&quot;0&quot;/&gt;&#10;        &lt;audio channels=&quot;2&quot; sampleRate=&quot;44100&quot;/&gt;&#10;      &lt;/audioTrack&gt;&#10;      &lt;audioTrack duration=&quot;41900&quot; muted=&quot;false&quot; slideId=&quot;{C5DD0173-98BA-4476-9F4F-A9CD2EF1330E}&quot; startTime=&quot;0&quot; stepIndex=&quot;0&quot; volume=&quot;1&quot;&gt;&#10;        &lt;file modifyTime=&quot;2019-02-21T08:48:58&quot; size=&quot;7391240&quot;&gt;&#10;          &lt;path full=&quot;C:\Users\Kuba\Desktop\położnictwo\zrodla\blok ciąża\01.Moduł rozród bezpieczeństwo położnicze_19-02-21\audio\audio7.wav&quot; relative=&quot;01.Moduł rozród bezpieczeństwo położnicze_19-02-21\audio\audio7.wav&quot; resource=&quot;audio7.wav&quot;/&gt;&#10;        &lt;/file&gt;&#10;        &lt;audio channels=&quot;2&quot; sampleRate=&quot;44100&quot;/&gt;&#10;      &lt;/audioTrack&gt;&#10;      &lt;audioTrack duration=&quot;130100&quot; muted=&quot;false&quot; slideId=&quot;{8D48AB84-B3AD-4740-8E17-80F34E7C8E85}&quot; startTime=&quot;0&quot; stepIndex=&quot;0&quot; volume=&quot;1&quot;&gt;&#10;        &lt;file modifyTime=&quot;2019-02-21T08:51:44&quot; size=&quot;22949720&quot;&gt;&#10;          &lt;path full=&quot;C:\Users\Kuba\Desktop\położnictwo\zrodla\blok ciąża\01.Moduł rozród bezpieczeństwo położnicze_19-02-21\audio\audio8.wav&quot; relative=&quot;01.Moduł rozród bezpieczeństwo położnicze_19-02-21\audio\audio8.wav&quot; resource=&quot;audio8.wav&quot;/&gt;&#10;        &lt;/file&gt;&#10;        &lt;audio channels=&quot;2&quot; sampleRate=&quot;44100&quot;/&gt;&#10;      &lt;/audioTrack&gt;&#10;      &lt;audioTrack duration=&quot;82400&quot; muted=&quot;false&quot; slideId=&quot;{5F0C6F31-2A96-4457-907E-26F54C4130DD}&quot; startTime=&quot;0&quot; stepIndex=&quot;0&quot; volume=&quot;1&quot;&gt;&#10;        &lt;file modifyTime=&quot;2019-02-21T13:39:39&quot; size=&quot;14535440&quot;&gt;&#10;          &lt;path full=&quot;C:\Users\Kuba\Desktop\położnictwo\zrodla\blok ciąża\01.Moduł rozród bezpieczeństwo położnicze_19-02-21\audio\audio10.wav&quot; relative=&quot;01.Moduł rozród bezpieczeństwo położnicze_19-02-21\audio\audio10.wav&quot; resource=&quot;audio10.wav&quot;/&gt;&#10;        &lt;/file&gt;&#10;        &lt;trim end=&quot;42&quot; start=&quot;0&quot;/&gt;&#10;        &lt;audio channels=&quot;2&quot; sampleRate=&quot;44100&quot;/&gt;&#10;      &lt;/audioTrack&gt;&#10;      &lt;audioTrack duration=&quot;76000&quot; muted=&quot;false&quot; slideId=&quot;{2EA9A3EF-4EFF-451D-96F9-932AF67657A8}&quot; startTime=&quot;0&quot; stepIndex=&quot;0&quot; volume=&quot;1&quot;&gt;&#10;        &lt;file modifyTime=&quot;2019-02-21T13:41:15&quot; size=&quot;13406480&quot;&gt;&#10;          &lt;path full=&quot;C:\Users\Kuba\Desktop\położnictwo\zrodla\blok ciąża\01.Moduł rozród bezpieczeństwo położnicze_19-02-21\audio\audio11.wav&quot; relative=&quot;01.Moduł rozród bezpieczeństwo położnicze_19-02-21\audio\audio11.wav&quot; resource=&quot;audio11.wav&quot;/&gt;&#10;        &lt;/file&gt;&#10;        &lt;trim end=&quot;13&quot; start=&quot;0&quot;/&gt;&#10;        &lt;audio channels=&quot;2&quot; sampleRate=&quot;44100&quot;/&gt;&#10;      &lt;/audioTrack&gt;&#10;      &lt;audioTrack duration=&quot;37200&quot; muted=&quot;false&quot; slideId=&quot;{BD9F73F4-8F84-4728-BBB3-FC0DF4F0C53F}&quot; startTime=&quot;0&quot; stepIndex=&quot;0&quot; volume=&quot;1&quot;&gt;&#10;        &lt;file modifyTime=&quot;2019-02-21T13:42:07&quot; size=&quot;6562160&quot;&gt;&#10;          &lt;path full=&quot;C:\Users\Kuba\Desktop\położnictwo\zrodla\blok ciąża\01.Moduł rozród bezpieczeństwo położnicze_19-02-21\audio\audio12.wav&quot; relative=&quot;01.Moduł rozród bezpieczeństwo położnicze_19-02-21\audio\audio12.wav&quot; resource=&quot;audio12.wav&quot;/&gt;&#10;        &lt;/file&gt;&#10;        &lt;trim end=&quot;26&quot; start=&quot;0&quot;/&gt;&#10;        &lt;audio channels=&quot;2&quot; sampleRate=&quot;44100&quot;/&gt;&#10;      &lt;/audioTrack&gt;&#10;      &lt;audioTrack duration=&quot;13800&quot; muted=&quot;false&quot; slideId=&quot;{932AEE7C-2B3A-4BD5-B99B-4558E2907A12}&quot; startTime=&quot;0&quot; stepIndex=&quot;0&quot; volume=&quot;1&quot;&gt;&#10;        &lt;file modifyTime=&quot;2019-02-21T13:42:32&quot; size=&quot;2434400&quot;&gt;&#10;          &lt;path full=&quot;C:\Users\Kuba\Desktop\położnictwo\zrodla\blok ciąża\01.Moduł rozród bezpieczeństwo położnicze_19-02-21\audio\audio13.wav&quot; relative=&quot;01.Moduł rozród bezpieczeństwo położnicze_19-02-21\audio\audio13.wav&quot; resource=&quot;audio13.wav&quot;/&gt;&#10;        &lt;/file&gt;&#10;        &lt;trim end=&quot;33&quot; start=&quot;0&quot;/&gt;&#10;        &lt;audio channels=&quot;2&quot; sampleRate=&quot;44100&quot;/&gt;&#10;      &lt;/audioTrack&gt;&#10;      &lt;audioTrack duration=&quot;45000&quot; muted=&quot;false&quot; slideId=&quot;{07FDB03E-6CF1-4A2F-9E16-84995114FA0C}&quot; startTime=&quot;0&quot; stepIndex=&quot;0&quot; volume=&quot;1&quot;&gt;&#10;        &lt;file modifyTime=&quot;2019-02-21T13:43:27&quot; size=&quot;7938080&quot;&gt;&#10;          &lt;path full=&quot;C:\Users\Kuba\Desktop\położnictwo\zrodla\blok ciąża\01.Moduł rozród bezpieczeństwo położnicze_19-02-21\audio\audio14.wav&quot; relative=&quot;01.Moduł rozród bezpieczeństwo położnicze_19-02-21\audio\audio14.wav&quot; resource=&quot;audio14.wav&quot;/&gt;&#10;        &lt;/file&gt;&#10;        &lt;trim end=&quot;47&quot; start=&quot;0&quot;/&gt;&#10;        &lt;audio channels=&quot;2&quot; sampleRate=&quot;44100&quot;/&gt;&#10;      &lt;/audioTrack&gt;&#10;      &lt;audioTrack duration=&quot;11000&quot; muted=&quot;false&quot; slideId=&quot;{5B597713-A06A-4169-8148-7F813260CA71}&quot; startTime=&quot;0&quot; stepIndex=&quot;0&quot; volume=&quot;1&quot;&gt;&#10;        &lt;file modifyTime=&quot;2019-02-21T13:43:42&quot; size=&quot;1940480&quot;&gt;&#10;          &lt;path full=&quot;C:\Users\Kuba\Desktop\położnictwo\zrodla\blok ciąża\01.Moduł rozród bezpieczeństwo położnicze_19-02-21\audio\audio15.wav&quot; relative=&quot;01.Moduł rozród bezpieczeństwo położnicze_19-02-21\audio\audio15.wav&quot; resource=&quot;audio15.wav&quot;/&gt;&#10;        &lt;/file&gt;&#10;        &lt;trim end=&quot;23&quot; start=&quot;0&quot;/&gt;&#10;        &lt;audio channels=&quot;2&quot; sampleRate=&quot;44100&quot;/&gt;&#10;      &lt;/audioTrack&gt;&#10;      &lt;audioTrack duration=&quot;24100&quot; muted=&quot;false&quot; slideId=&quot;{13EAD544-96FD-47A1-8727-ED927D16E6C4}&quot; startTime=&quot;0&quot; stepIndex=&quot;0&quot; volume=&quot;1&quot;&gt;&#10;        &lt;file modifyTime=&quot;2019-02-21T13:44:10&quot; size=&quot;4251320&quot;&gt;&#10;          &lt;path full=&quot;C:\Users\Kuba\Desktop\położnictwo\zrodla\blok ciąża\01.Moduł rozród bezpieczeństwo położnicze_19-02-21\audio\audio16.wav&quot; relative=&quot;01.Moduł rozród bezpieczeństwo położnicze_19-02-21\audio\audio16.wav&quot; resource=&quot;audio16.wav&quot;/&gt;&#10;        &lt;/file&gt;&#10;        &lt;trim end=&quot;56&quot; start=&quot;0&quot;/&gt;&#10;        &lt;audio channels=&quot;2&quot; sampleRate=&quot;44100&quot;/&gt;&#10;      &lt;/audioTrack&gt;&#10;      &lt;audioTrack duration=&quot;16200&quot; muted=&quot;false&quot; slideId=&quot;{1FA814E2-9126-41D4-B45A-BD6C3B2F7909}&quot; startTime=&quot;0&quot; stepIndex=&quot;0&quot; volume=&quot;1&quot;&gt;&#10;        &lt;file modifyTime=&quot;2019-02-21T13:44:32&quot; size=&quot;2857760&quot;&gt;&#10;          &lt;path full=&quot;C:\Users\Kuba\Desktop\położnictwo\zrodla\blok ciąża\01.Moduł rozród bezpieczeństwo położnicze_19-02-21\audio\audio17.wav&quot; relative=&quot;01.Moduł rozród bezpieczeństwo położnicze_19-02-21\audio\audio17.wav&quot; resource=&quot;audio17.wav&quot;/&gt;&#10;        &lt;/file&gt;&#10;        &lt;trim end=&quot;34&quot; start=&quot;0&quot;/&gt;&#10;        &lt;audio channels=&quot;2&quot; sampleRate=&quot;44100&quot;/&gt;&#10;      &lt;/audioTrack&gt;&#10;      &lt;audioTrack duration=&quot;92600&quot; muted=&quot;false&quot; slideId=&quot;{58A8E02C-2613-48AC-A0B5-8ADE1C45921D}&quot; startTime=&quot;0&quot; stepIndex=&quot;0&quot; volume=&quot;1&quot;&gt;&#10;        &lt;file modifyTime=&quot;2019-02-21T13:46:10&quot; size=&quot;16334720&quot;&gt;&#10;          &lt;path full=&quot;C:\Users\Kuba\Desktop\położnictwo\zrodla\blok ciąża\01.Moduł rozród bezpieczeństwo położnicze_19-02-21\audio\audio18.wav&quot; relative=&quot;01.Moduł rozród bezpieczeństwo położnicze_19-02-21\audio\audio18.wav&quot; resource=&quot;audio18.wav&quot;/&gt;&#10;        &lt;/file&gt;&#10;        &lt;audio channels=&quot;2&quot; sampleRate=&quot;44100&quot;/&gt;&#10;      &lt;/audioTrack&gt;&#10;      &lt;audioTrack duration=&quot;24600&quot; muted=&quot;false&quot; slideId=&quot;{CF8F9806-D386-4A4D-9046-AB48562A8EB2}&quot; startTime=&quot;0&quot; stepIndex=&quot;0&quot; volume=&quot;1&quot;&gt;&#10;        &lt;file modifyTime=&quot;2019-02-21T13:46:42&quot; size=&quot;4339520&quot;&gt;&#10;          &lt;path full=&quot;C:\Users\Kuba\Desktop\położnictwo\zrodla\blok ciąża\01.Moduł rozród bezpieczeństwo położnicze_19-02-21\audio\audio20.wav&quot; relative=&quot;01.Moduł rozród bezpieczeństwo położnicze_19-02-21\audio\audio20.wav&quot; resource=&quot;audio20.wav&quot;/&gt;&#10;        &lt;/file&gt;&#10;        &lt;audio channels=&quot;2&quot; sampleRate=&quot;44100&quot;/&gt;&#10;      &lt;/audioTrack&gt;&#10;      &lt;audioTrack duration=&quot;54660&quot; muted=&quot;false&quot; slideId=&quot;{C576BB4D-6AC9-4F4A-BED2-82FD0C95E211}&quot; startTime=&quot;0&quot; stepIndex=&quot;0&quot; volume=&quot;1&quot;&gt;&#10;        &lt;file modifyTime=&quot;2019-02-21T13:47:41&quot; size=&quot;9642104&quot;&gt;&#10;          &lt;path full=&quot;C:\Users\Kuba\Desktop\położnictwo\zrodla\blok ciąża\01.Moduł rozród bezpieczeństwo położnicze_19-02-21\audio\audio21.wav&quot; relative=&quot;01.Moduł rozród bezpieczeństwo położnicze_19-02-21\audio\audio21.wav&quot; resource=&quot;audio21.wav&quot;/&gt;&#10;        &lt;/file&gt;&#10;        &lt;trim end=&quot;70&quot; start=&quot;0&quot;/&gt;&#10;        &lt;audio channels=&quot;2&quot; sampleRate=&quot;44100&quot;/&gt;&#10;      &lt;/audioTrack&gt;&#10;      &lt;audioTrack duration=&quot;46000&quot; muted=&quot;false&quot; slideId=&quot;{E928582A-4678-4D23-A73C-01CDC7356BEB}&quot; startTime=&quot;0&quot; stepIndex=&quot;0&quot; volume=&quot;1&quot;&gt;&#10;        &lt;file modifyTime=&quot;2019-02-21T13:48:44&quot; size=&quot;8114480&quot;&gt;&#10;          &lt;path full=&quot;C:\Users\Kuba\Desktop\położnictwo\zrodla\blok ciąża\01.Moduł rozród bezpieczeństwo położnicze_19-02-21\audio\audio22.wav&quot; relative=&quot;01.Moduł rozród bezpieczeństwo położnicze_19-02-21\audio\audio22.wav&quot; resource=&quot;audio22.wav&quot;/&gt;&#10;        &lt;/file&gt;&#10;        &lt;trim end=&quot;11&quot; start=&quot;0&quot;/&gt;&#10;        &lt;audio channels=&quot;2&quot; sampleRate=&quot;44100&quot;/&gt;&#10;      &lt;/audioTrack&gt;&#10;      &lt;audioTrack duration=&quot;3240&quot; muted=&quot;false&quot; slideId=&quot;{3CB9EBDF-7DEC-445D-962E-14E5B160353C}&quot; startTime=&quot;0&quot; stepIndex=&quot;0&quot; volume=&quot;1&quot;&gt;&#10;        &lt;file modifyTime=&quot;2019-02-21T13:48:56&quot; size=&quot;571616&quot;&gt;&#10;          &lt;path full=&quot;C:\Users\Kuba\Desktop\położnictwo\zrodla\blok ciąża\01.Moduł rozród bezpieczeństwo położnicze_19-02-21\audio\audio23.wav&quot; relative=&quot;01.Moduł rozród bezpieczeństwo położnicze_19-02-21\audio\audio23.wav&quot; resource=&quot;audio23.wav&quot;/&gt;&#10;        &lt;/file&gt;&#10;        &lt;audio channels=&quot;2&quot; sampleRate=&quot;44100&quot;/&gt;&#10;      &lt;/audioTrack&gt;&#10;    &lt;/audioTracks&gt;&#10;  &lt;/narration&gt;&#10;&#10;&lt;/presentation&gt;&#10;"/>
  <p:tag name="ARTICULATE_DESIGN_ID_WZORZEC UMP" val="is057Bm5"/>
  <p:tag name="ISPRING_RESOURCE_PATHS_HASH_PRESENTER" val="fdc7b258c66d41345bb060776e684798f3823"/>
  <p:tag name="TAG_BACKING_FORM_KEY" val="1181752-c:\users\p011597\desktop\wzorzec cel 2021.pptx"/>
  <p:tag name="ARTICULATE_PRESENTER_VERSION" val="8"/>
  <p:tag name="ARTICULATE_USED_PAGE_ORIENTATION" val="1"/>
  <p:tag name="ARTICULATE_USED_PAGE_SIZE" val="7"/>
  <p:tag name="ARTICULATE_DESIGN_ID_1_WZORZEC UMP" val="9vscGbz2"/>
  <p:tag name="ARTICULATE_SLIDE_THUMBNAIL_REFRESH" val="1"/>
  <p:tag name="ARTICULATE_SLIDE_COUNT" val="6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85"/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86"/>
  <p:tag name="ARTICULATE_ANNOTATIONS" val="&lt;Annotations /&gt;"/>
  <p:tag name="TIMELINE" val="3.44"/>
  <p:tag name="ELAPSEDTIME" val="6.35"/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90"/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88"/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84"/>
  <p:tag name="ARTICULATE_ANNOTATIONS" val="&lt;Annotations /&gt;"/>
  <p:tag name="ELAPSEDTIME" val="9.93"/>
  <p:tag name="ARTICULATE_SLIDE_THUMBNAIL_REFRESH" val="1"/>
</p:tagLst>
</file>

<file path=ppt/theme/theme1.xml><?xml version="1.0" encoding="utf-8"?>
<a:theme xmlns:a="http://schemas.openxmlformats.org/drawingml/2006/main" name="Wzorzec UMP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EL 2021">
      <a:majorFont>
        <a:latin typeface="Century Gothic"/>
        <a:ea typeface=""/>
        <a:cs typeface=""/>
      </a:majorFont>
      <a:minorFont>
        <a:latin typeface="Segoe UI Light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3BB31DB6B63A146A067EA7D1F1CE815" ma:contentTypeVersion="15" ma:contentTypeDescription="Utwórz nowy dokument." ma:contentTypeScope="" ma:versionID="3489fcef7059ec8d44e156d95dc82630">
  <xsd:schema xmlns:xsd="http://www.w3.org/2001/XMLSchema" xmlns:xs="http://www.w3.org/2001/XMLSchema" xmlns:p="http://schemas.microsoft.com/office/2006/metadata/properties" xmlns:ns2="d303983b-9ba5-495a-b3dd-d4bfca88a822" xmlns:ns3="52b7fc94-f6c2-423f-a6c8-d7be90afdcb1" targetNamespace="http://schemas.microsoft.com/office/2006/metadata/properties" ma:root="true" ma:fieldsID="ad6294030078657c9646019b14aaf28f" ns2:_="" ns3:_="">
    <xsd:import namespace="d303983b-9ba5-495a-b3dd-d4bfca88a822"/>
    <xsd:import namespace="52b7fc94-f6c2-423f-a6c8-d7be90afdcb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03983b-9ba5-495a-b3dd-d4bfca88a8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Tagi obrazów" ma:readOnly="false" ma:fieldId="{5cf76f15-5ced-4ddc-b409-7134ff3c332f}" ma:taxonomyMulti="true" ma:sspId="30a2a40c-b550-4309-8740-9753be0bd07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b7fc94-f6c2-423f-a6c8-d7be90afdcb1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d281458a-3b48-4111-b1d9-5631ce48bd39}" ma:internalName="TaxCatchAll" ma:showField="CatchAllData" ma:web="52b7fc94-f6c2-423f-a6c8-d7be90afdcb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2b7fc94-f6c2-423f-a6c8-d7be90afdcb1" xsi:nil="true"/>
    <lcf76f155ced4ddcb4097134ff3c332f xmlns="d303983b-9ba5-495a-b3dd-d4bfca88a822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468BFB5-4FBF-4EE3-8649-F81153470855}"/>
</file>

<file path=customXml/itemProps2.xml><?xml version="1.0" encoding="utf-8"?>
<ds:datastoreItem xmlns:ds="http://schemas.openxmlformats.org/officeDocument/2006/customXml" ds:itemID="{7C162085-9EAF-40DF-A382-72C992DE453D}">
  <ds:schemaRefs>
    <ds:schemaRef ds:uri="http://purl.org/dc/dcmitype/"/>
    <ds:schemaRef ds:uri="http://purl.org/dc/terms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d303983b-9ba5-495a-b3dd-d4bfca88a822"/>
    <ds:schemaRef ds:uri="http://schemas.microsoft.com/office/infopath/2007/PartnerControls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E6EB28F0-06FC-4C73-B258-2821C13FB77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789</TotalTime>
  <Words>5</Words>
  <Application>Microsoft Office PowerPoint</Application>
  <PresentationFormat>Niestandardowy</PresentationFormat>
  <Paragraphs>5</Paragraphs>
  <Slides>6</Slides>
  <Notes>5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4" baseType="lpstr">
      <vt:lpstr>Arial</vt:lpstr>
      <vt:lpstr>Articulate</vt:lpstr>
      <vt:lpstr>Calibri</vt:lpstr>
      <vt:lpstr>Century Gothic</vt:lpstr>
      <vt:lpstr>Microsoft Sans Serif</vt:lpstr>
      <vt:lpstr>Segoe UI Light</vt:lpstr>
      <vt:lpstr>Tahoma</vt:lpstr>
      <vt:lpstr>Wzorzec UMP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agazaw</dc:creator>
  <cp:lastModifiedBy>Kacper Stypczyński</cp:lastModifiedBy>
  <cp:revision>168</cp:revision>
  <dcterms:created xsi:type="dcterms:W3CDTF">2019-02-08T11:27:59Z</dcterms:created>
  <dcterms:modified xsi:type="dcterms:W3CDTF">2022-07-28T08:32:38Z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6AE5F726-5057-4682-ABEC-40BBC4D48317</vt:lpwstr>
  </property>
  <property fmtid="{D5CDD505-2E9C-101B-9397-08002B2CF9AE}" pid="3" name="ArticulatePath">
    <vt:lpwstr>Template - UMP [pl]</vt:lpwstr>
  </property>
  <property fmtid="{D5CDD505-2E9C-101B-9397-08002B2CF9AE}" pid="4" name="ArticulateUseProject">
    <vt:lpwstr>1</vt:lpwstr>
  </property>
  <property fmtid="{D5CDD505-2E9C-101B-9397-08002B2CF9AE}" pid="5" name="ArticulateProjectVersion">
    <vt:lpwstr>8</vt:lpwstr>
  </property>
  <property fmtid="{D5CDD505-2E9C-101B-9397-08002B2CF9AE}" pid="6" name="ArticulateProjectFull">
    <vt:lpwstr>C:\Users\p011597\Desktop\Wzorzec CEL 2021.ppta</vt:lpwstr>
  </property>
  <property fmtid="{D5CDD505-2E9C-101B-9397-08002B2CF9AE}" pid="7" name="ContentTypeId">
    <vt:lpwstr>0x01010053BB31DB6B63A146A067EA7D1F1CE815</vt:lpwstr>
  </property>
</Properties>
</file>