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31" r:id="rId2"/>
    <p:sldId id="329" r:id="rId3"/>
    <p:sldId id="330" r:id="rId4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kub Adamczyk" initials="JA" lastIdx="2" clrIdx="0">
    <p:extLst>
      <p:ext uri="{19B8F6BF-5375-455C-9EA6-DF929625EA0E}">
        <p15:presenceInfo xmlns:p15="http://schemas.microsoft.com/office/powerpoint/2012/main" userId="59cf3419f16e60c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15" autoAdjust="0"/>
    <p:restoredTop sz="94660"/>
  </p:normalViewPr>
  <p:slideViewPr>
    <p:cSldViewPr>
      <p:cViewPr>
        <p:scale>
          <a:sx n="119" d="100"/>
          <a:sy n="119" d="100"/>
        </p:scale>
        <p:origin x="2056" y="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4" d="100"/>
        <a:sy n="4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164185E4-1473-614A-ABE0-914755AEF6A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5466160-7619-C844-8033-73DE7E7045A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B466F01-68C4-C543-A5F6-42FAC715B84C}" type="datetimeFigureOut">
              <a:rPr lang="pl-PL"/>
              <a:pPr>
                <a:defRPr/>
              </a:pPr>
              <a:t>18.09.2020</a:t>
            </a:fld>
            <a:endParaRPr lang="pl-PL"/>
          </a:p>
        </p:txBody>
      </p:sp>
      <p:sp>
        <p:nvSpPr>
          <p:cNvPr id="4" name="Symbol zastępczy obrazu slajdu 3">
            <a:extLst>
              <a:ext uri="{FF2B5EF4-FFF2-40B4-BE49-F238E27FC236}">
                <a16:creationId xmlns:a16="http://schemas.microsoft.com/office/drawing/2014/main" id="{D50EDB3C-F8A6-FE49-AB92-24724EF2F68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>
            <a:extLst>
              <a:ext uri="{FF2B5EF4-FFF2-40B4-BE49-F238E27FC236}">
                <a16:creationId xmlns:a16="http://schemas.microsoft.com/office/drawing/2014/main" id="{DEB20E64-2DF8-7543-ADB9-5F5255EFF9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46F69F6-E6A3-3944-8685-1DFD119FE22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3AEC80B-AD90-CC44-A63B-849B0155D8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C503CFC-D9F8-134F-A3BB-D10C973FF25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772319" y="454026"/>
            <a:ext cx="7772400" cy="1470025"/>
          </a:xfrm>
        </p:spPr>
        <p:txBody>
          <a:bodyPr anchor="b"/>
          <a:lstStyle/>
          <a:p>
            <a:r>
              <a:rPr lang="pl-PL" dirty="0"/>
              <a:t>Kliknij, aby wpisać tytuł wykładu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4526761" y="2640012"/>
            <a:ext cx="4176266" cy="739773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Kliknij, aby wpisać tytuł naukowy / imię / nazwisko</a:t>
            </a:r>
          </a:p>
        </p:txBody>
      </p:sp>
      <p:cxnSp>
        <p:nvCxnSpPr>
          <p:cNvPr id="25" name="Łącznik prosty 10">
            <a:extLst>
              <a:ext uri="{FF2B5EF4-FFF2-40B4-BE49-F238E27FC236}">
                <a16:creationId xmlns:a16="http://schemas.microsoft.com/office/drawing/2014/main" id="{DFBAA087-B1FA-744F-B415-9C54CA164C0B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531813" y="2060575"/>
            <a:ext cx="8064500" cy="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pole tekstowe 1">
            <a:extLst>
              <a:ext uri="{FF2B5EF4-FFF2-40B4-BE49-F238E27FC236}">
                <a16:creationId xmlns:a16="http://schemas.microsoft.com/office/drawing/2014/main" id="{1649A679-1231-7F43-922F-BC6DBE4780B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095750" y="2208213"/>
            <a:ext cx="11255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2200">
                <a:solidFill>
                  <a:schemeClr val="bg1"/>
                </a:solidFill>
                <a:latin typeface="Tahoma" panose="020B0604030504040204" pitchFamily="34" charset="0"/>
              </a:rPr>
              <a:t>Cześć 1</a:t>
            </a:r>
          </a:p>
        </p:txBody>
      </p:sp>
      <p:grpSp>
        <p:nvGrpSpPr>
          <p:cNvPr id="29" name="Grupa 12">
            <a:extLst>
              <a:ext uri="{FF2B5EF4-FFF2-40B4-BE49-F238E27FC236}">
                <a16:creationId xmlns:a16="http://schemas.microsoft.com/office/drawing/2014/main" id="{C5D49026-89AD-4C41-BA20-36ED91117F3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390650" y="2836863"/>
            <a:ext cx="2349500" cy="2352675"/>
            <a:chOff x="11410616" y="223121"/>
            <a:chExt cx="1490459" cy="1490459"/>
          </a:xfrm>
        </p:grpSpPr>
        <p:pic>
          <p:nvPicPr>
            <p:cNvPr id="30" name="Obraz 13">
              <a:extLst>
                <a:ext uri="{FF2B5EF4-FFF2-40B4-BE49-F238E27FC236}">
                  <a16:creationId xmlns:a16="http://schemas.microsoft.com/office/drawing/2014/main" id="{1E4BB0F8-E1F3-1F45-ABC1-E76B146897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Obraz 14">
              <a:extLst>
                <a:ext uri="{FF2B5EF4-FFF2-40B4-BE49-F238E27FC236}">
                  <a16:creationId xmlns:a16="http://schemas.microsoft.com/office/drawing/2014/main" id="{480F7439-E1CF-7E4A-A92E-EA533FF880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50" y="285294"/>
              <a:ext cx="1373620" cy="137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" name="Symbol zastępczy tekstu 33">
            <a:extLst>
              <a:ext uri="{FF2B5EF4-FFF2-40B4-BE49-F238E27FC236}">
                <a16:creationId xmlns:a16="http://schemas.microsoft.com/office/drawing/2014/main" id="{D2596813-871F-0648-AFFF-1564C7B03E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27550" y="3534841"/>
            <a:ext cx="4159250" cy="1417364"/>
          </a:xfrm>
        </p:spPr>
        <p:txBody>
          <a:bodyPr/>
          <a:lstStyle>
            <a:lvl1pPr algn="r"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pl-PL" dirty="0"/>
              <a:t>Kliknij, aby wpisać nazwę jednostki</a:t>
            </a:r>
          </a:p>
        </p:txBody>
      </p:sp>
    </p:spTree>
    <p:extLst>
      <p:ext uri="{BB962C8B-B14F-4D97-AF65-F5344CB8AC3E}">
        <p14:creationId xmlns:p14="http://schemas.microsoft.com/office/powerpoint/2010/main" val="3711683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57E81F7-C20C-314E-AA03-5C5775AA1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9A830-5857-A947-8ECF-BF75521DA891}" type="datetime1">
              <a:rPr lang="pl-PL" smtClean="0"/>
              <a:t>18.09.2020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0A83638-6A95-C448-9090-4FDBD7A64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 NAUKOWY IMIĘ NAZWISKO (WSTAW -&gt; NAGŁÓWEK I STOPKA)</a:t>
            </a:r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0E1B529-BF3D-2C44-9FB6-4DFE00D4D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E2F1F-72EC-284B-857F-B98B2D4D720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03923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4A36EC3-9791-1047-8A79-4118645BC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57817-E758-DF4C-AECF-E176C20A815F}" type="datetime1">
              <a:rPr lang="pl-PL" smtClean="0"/>
              <a:t>18.09.2020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2EA801E-8B51-D348-8BDC-6B1BAF6D3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 NAUKOWY IMIĘ NAZWISKO (WSTAW -&gt; NAGŁÓWEK I STOPKA)</a:t>
            </a:r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0D01EBF-DE65-694B-A537-1FD56D6AE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4AB66-1F30-FF49-85C5-E4E963AEC70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38929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7110" y="129204"/>
            <a:ext cx="7992888" cy="817916"/>
          </a:xfrm>
        </p:spPr>
        <p:txBody>
          <a:bodyPr/>
          <a:lstStyle>
            <a:lvl1pPr>
              <a:defRPr sz="36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184576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99A85A9-2E55-8F45-BBCF-79E11976F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43FE-0950-434D-8589-108EED38931A}" type="datetime1">
              <a:rPr lang="pl-PL" smtClean="0"/>
              <a:t>18.09.2020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966C5CC-B710-B741-B22F-2AAA62E0B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 NAUKOWY IMIĘ NAZWISKO (WSTAW -&gt; NAGŁÓWEK I STOPKA)</a:t>
            </a:r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ED13B92-EE26-1C4B-A1AD-4265AF295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68629-6817-2144-82E5-7823EAD552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grpSp>
        <p:nvGrpSpPr>
          <p:cNvPr id="7" name="Grupa 12">
            <a:extLst>
              <a:ext uri="{FF2B5EF4-FFF2-40B4-BE49-F238E27FC236}">
                <a16:creationId xmlns:a16="http://schemas.microsoft.com/office/drawing/2014/main" id="{04AACA76-9DCB-EA41-81F0-FB3218F8B7BD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131175" y="44450"/>
            <a:ext cx="985838" cy="987425"/>
            <a:chOff x="11410616" y="223121"/>
            <a:chExt cx="1490459" cy="1490459"/>
          </a:xfrm>
        </p:grpSpPr>
        <p:pic>
          <p:nvPicPr>
            <p:cNvPr id="8" name="Obraz 13">
              <a:extLst>
                <a:ext uri="{FF2B5EF4-FFF2-40B4-BE49-F238E27FC236}">
                  <a16:creationId xmlns:a16="http://schemas.microsoft.com/office/drawing/2014/main" id="{11AFF731-386D-3A47-A2BD-E3E3FDE9482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Obraz 14">
              <a:extLst>
                <a:ext uri="{FF2B5EF4-FFF2-40B4-BE49-F238E27FC236}">
                  <a16:creationId xmlns:a16="http://schemas.microsoft.com/office/drawing/2014/main" id="{3D95C844-9103-144D-B1D4-5A4126D1154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50" y="285294"/>
              <a:ext cx="1373620" cy="137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6409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9E76FCB-2C5E-4B47-9FFF-2B7F01211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E7AFF-70B3-174E-AE12-137EF7315961}" type="datetime1">
              <a:rPr lang="pl-PL" smtClean="0"/>
              <a:t>18.09.2020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9500BC9-6D34-A746-AE2B-6A199D9D7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 NAUKOWY IMIĘ NAZWISKO (WSTAW -&gt; NAGŁÓWEK I STOPKA)</a:t>
            </a:r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6FF66C4-BA54-434E-9B10-98DF3D036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A47FA-6B77-834B-A7C2-5B2639B591D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grpSp>
        <p:nvGrpSpPr>
          <p:cNvPr id="7" name="Grupa 12">
            <a:extLst>
              <a:ext uri="{FF2B5EF4-FFF2-40B4-BE49-F238E27FC236}">
                <a16:creationId xmlns:a16="http://schemas.microsoft.com/office/drawing/2014/main" id="{8A5F2E93-4323-B840-A969-1BABE6732BD9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131175" y="44450"/>
            <a:ext cx="985838" cy="987425"/>
            <a:chOff x="11410616" y="223121"/>
            <a:chExt cx="1490459" cy="1490459"/>
          </a:xfrm>
        </p:grpSpPr>
        <p:pic>
          <p:nvPicPr>
            <p:cNvPr id="8" name="Obraz 13">
              <a:extLst>
                <a:ext uri="{FF2B5EF4-FFF2-40B4-BE49-F238E27FC236}">
                  <a16:creationId xmlns:a16="http://schemas.microsoft.com/office/drawing/2014/main" id="{EB37A8D8-CD47-0B45-BA69-3DBAC02EEF0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Obraz 14">
              <a:extLst>
                <a:ext uri="{FF2B5EF4-FFF2-40B4-BE49-F238E27FC236}">
                  <a16:creationId xmlns:a16="http://schemas.microsoft.com/office/drawing/2014/main" id="{E2CC97EB-E93C-6243-9237-2D137A7CEC6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50" y="285294"/>
              <a:ext cx="1373620" cy="137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1019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850" y="126788"/>
            <a:ext cx="7916736" cy="792833"/>
          </a:xfrm>
        </p:spPr>
        <p:txBody>
          <a:bodyPr/>
          <a:lstStyle>
            <a:lvl1pPr>
              <a:defRPr sz="36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67F84FE7-BE01-5A40-A164-74E8F286B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3A491-96AF-5244-A54A-92C69AF4A946}" type="datetime1">
              <a:rPr lang="pl-PL" smtClean="0"/>
              <a:t>18.09.2020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286D8793-E97B-DF44-B674-A888E3625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 NAUKOWY IMIĘ NAZWISKO (WSTAW -&gt; NAGŁÓWEK I STOPKA)</a:t>
            </a:r>
            <a:endParaRPr lang="pl-PL" dirty="0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84D07B0C-142C-0D45-AD75-F70F6E2A5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5AC68-620E-C04D-9985-6FB6ED9F206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grpSp>
        <p:nvGrpSpPr>
          <p:cNvPr id="8" name="Grupa 12">
            <a:extLst>
              <a:ext uri="{FF2B5EF4-FFF2-40B4-BE49-F238E27FC236}">
                <a16:creationId xmlns:a16="http://schemas.microsoft.com/office/drawing/2014/main" id="{910F21C5-A950-4A42-BC49-0A57F3BE44FE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131175" y="44450"/>
            <a:ext cx="985838" cy="987425"/>
            <a:chOff x="11410616" y="223121"/>
            <a:chExt cx="1490459" cy="1490459"/>
          </a:xfrm>
        </p:grpSpPr>
        <p:pic>
          <p:nvPicPr>
            <p:cNvPr id="9" name="Obraz 13">
              <a:extLst>
                <a:ext uri="{FF2B5EF4-FFF2-40B4-BE49-F238E27FC236}">
                  <a16:creationId xmlns:a16="http://schemas.microsoft.com/office/drawing/2014/main" id="{3F6DA4B1-9E24-3544-AEC1-15F5F1B2DFA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Obraz 14">
              <a:extLst>
                <a:ext uri="{FF2B5EF4-FFF2-40B4-BE49-F238E27FC236}">
                  <a16:creationId xmlns:a16="http://schemas.microsoft.com/office/drawing/2014/main" id="{63B2441B-1E66-0C44-8382-EA8269E6CBD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50" y="285294"/>
              <a:ext cx="1373620" cy="137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01029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991" y="138177"/>
            <a:ext cx="7931257" cy="79997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>
            <a:extLst>
              <a:ext uri="{FF2B5EF4-FFF2-40B4-BE49-F238E27FC236}">
                <a16:creationId xmlns:a16="http://schemas.microsoft.com/office/drawing/2014/main" id="{BCFF8922-CF0D-EB41-9762-4D83A011C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0B5E3-1F16-8F40-AF6A-3595E662B7E5}" type="datetime1">
              <a:rPr lang="pl-PL" smtClean="0"/>
              <a:t>18.09.2020</a:t>
            </a:fld>
            <a:endParaRPr lang="pl-PL"/>
          </a:p>
        </p:txBody>
      </p:sp>
      <p:sp>
        <p:nvSpPr>
          <p:cNvPr id="8" name="Symbol zastępczy stopki 4">
            <a:extLst>
              <a:ext uri="{FF2B5EF4-FFF2-40B4-BE49-F238E27FC236}">
                <a16:creationId xmlns:a16="http://schemas.microsoft.com/office/drawing/2014/main" id="{5665606F-B986-CD49-8047-2D34D818C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 NAUKOWY IMIĘ NAZWISKO (WSTAW -&gt; NAGŁÓWEK I STOPKA)</a:t>
            </a:r>
            <a:endParaRPr lang="pl-PL" dirty="0"/>
          </a:p>
        </p:txBody>
      </p:sp>
      <p:sp>
        <p:nvSpPr>
          <p:cNvPr id="9" name="Symbol zastępczy numeru slajdu 5">
            <a:extLst>
              <a:ext uri="{FF2B5EF4-FFF2-40B4-BE49-F238E27FC236}">
                <a16:creationId xmlns:a16="http://schemas.microsoft.com/office/drawing/2014/main" id="{13F9BC45-CA7F-6E4E-92A3-C40EDED16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48055-11D4-F646-B198-C1F893130DA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grpSp>
        <p:nvGrpSpPr>
          <p:cNvPr id="10" name="Grupa 12">
            <a:extLst>
              <a:ext uri="{FF2B5EF4-FFF2-40B4-BE49-F238E27FC236}">
                <a16:creationId xmlns:a16="http://schemas.microsoft.com/office/drawing/2014/main" id="{BD2C3A44-FF7B-1349-8313-3949EDDF757C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131175" y="44450"/>
            <a:ext cx="985838" cy="987425"/>
            <a:chOff x="11410616" y="223121"/>
            <a:chExt cx="1490459" cy="1490459"/>
          </a:xfrm>
        </p:grpSpPr>
        <p:pic>
          <p:nvPicPr>
            <p:cNvPr id="11" name="Obraz 13">
              <a:extLst>
                <a:ext uri="{FF2B5EF4-FFF2-40B4-BE49-F238E27FC236}">
                  <a16:creationId xmlns:a16="http://schemas.microsoft.com/office/drawing/2014/main" id="{332B73F6-66A6-1E43-B1BB-14C5E270709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Obraz 14">
              <a:extLst>
                <a:ext uri="{FF2B5EF4-FFF2-40B4-BE49-F238E27FC236}">
                  <a16:creationId xmlns:a16="http://schemas.microsoft.com/office/drawing/2014/main" id="{F7D4C327-BA2F-EC44-A30E-5E0EABDE2C3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50" y="285294"/>
              <a:ext cx="1373620" cy="137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26499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504" y="138762"/>
            <a:ext cx="7997508" cy="80939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daty 3">
            <a:extLst>
              <a:ext uri="{FF2B5EF4-FFF2-40B4-BE49-F238E27FC236}">
                <a16:creationId xmlns:a16="http://schemas.microsoft.com/office/drawing/2014/main" id="{D5E1F951-E42F-4245-95EC-55E295F96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75222-D87C-3346-98D9-284141A0500A}" type="datetime1">
              <a:rPr lang="pl-PL" smtClean="0"/>
              <a:t>18.09.2020</a:t>
            </a:fld>
            <a:endParaRPr lang="pl-PL"/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EAF9011A-1045-F942-B682-4FC83224B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 NAUKOWY IMIĘ NAZWISKO (WSTAW -&gt; NAGŁÓWEK I STOPKA)</a:t>
            </a:r>
            <a:endParaRPr lang="pl-PL" dirty="0"/>
          </a:p>
        </p:txBody>
      </p:sp>
      <p:sp>
        <p:nvSpPr>
          <p:cNvPr id="5" name="Symbol zastępczy numeru slajdu 5">
            <a:extLst>
              <a:ext uri="{FF2B5EF4-FFF2-40B4-BE49-F238E27FC236}">
                <a16:creationId xmlns:a16="http://schemas.microsoft.com/office/drawing/2014/main" id="{1B852096-6735-2A46-A890-42207CDA0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A7C81-2129-0E41-AC58-E4FDA54DC4D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grpSp>
        <p:nvGrpSpPr>
          <p:cNvPr id="6" name="Grupa 12">
            <a:extLst>
              <a:ext uri="{FF2B5EF4-FFF2-40B4-BE49-F238E27FC236}">
                <a16:creationId xmlns:a16="http://schemas.microsoft.com/office/drawing/2014/main" id="{5809E339-B87B-CB44-BFD1-8645EB7FCB44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131175" y="44450"/>
            <a:ext cx="985838" cy="987425"/>
            <a:chOff x="11410616" y="223121"/>
            <a:chExt cx="1490459" cy="1490459"/>
          </a:xfrm>
        </p:grpSpPr>
        <p:pic>
          <p:nvPicPr>
            <p:cNvPr id="7" name="Obraz 13">
              <a:extLst>
                <a:ext uri="{FF2B5EF4-FFF2-40B4-BE49-F238E27FC236}">
                  <a16:creationId xmlns:a16="http://schemas.microsoft.com/office/drawing/2014/main" id="{F3C96D5B-9A14-904C-BAD0-78F1E2D5826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Obraz 14">
              <a:extLst>
                <a:ext uri="{FF2B5EF4-FFF2-40B4-BE49-F238E27FC236}">
                  <a16:creationId xmlns:a16="http://schemas.microsoft.com/office/drawing/2014/main" id="{4C79552C-2779-4B40-BC64-91130C46CD3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50" y="285294"/>
              <a:ext cx="1373620" cy="137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36708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>
            <a:extLst>
              <a:ext uri="{FF2B5EF4-FFF2-40B4-BE49-F238E27FC236}">
                <a16:creationId xmlns:a16="http://schemas.microsoft.com/office/drawing/2014/main" id="{49D2DF2B-F4A9-734D-A945-64B728911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CF8AC-DAA3-2F48-AC35-CC1673311292}" type="datetime1">
              <a:rPr lang="pl-PL" smtClean="0"/>
              <a:t>18.09.2020</a:t>
            </a:fld>
            <a:endParaRPr lang="pl-PL"/>
          </a:p>
        </p:txBody>
      </p:sp>
      <p:sp>
        <p:nvSpPr>
          <p:cNvPr id="3" name="Symbol zastępczy stopki 4">
            <a:extLst>
              <a:ext uri="{FF2B5EF4-FFF2-40B4-BE49-F238E27FC236}">
                <a16:creationId xmlns:a16="http://schemas.microsoft.com/office/drawing/2014/main" id="{C2D03AEA-07A5-5C46-B23B-C234BBF05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 NAUKOWY IMIĘ NAZWISKO (WSTAW -&gt; NAGŁÓWEK I STOPKA)</a:t>
            </a:r>
            <a:endParaRPr lang="pl-PL" dirty="0"/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D2FEF42F-D5FA-D14D-B47A-48BDB4D79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081B9-23AF-CB4E-82D3-B12F223EFBC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15316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273050"/>
            <a:ext cx="328600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4598479" cy="60459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512" y="1484784"/>
            <a:ext cx="3286001" cy="46413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grpSp>
        <p:nvGrpSpPr>
          <p:cNvPr id="8" name="Grupa 12">
            <a:extLst>
              <a:ext uri="{FF2B5EF4-FFF2-40B4-BE49-F238E27FC236}">
                <a16:creationId xmlns:a16="http://schemas.microsoft.com/office/drawing/2014/main" id="{8B3554A6-14C4-FC4B-8420-49D813B6A81E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131175" y="44450"/>
            <a:ext cx="985838" cy="987425"/>
            <a:chOff x="11410616" y="223121"/>
            <a:chExt cx="1490459" cy="1490459"/>
          </a:xfrm>
        </p:grpSpPr>
        <p:pic>
          <p:nvPicPr>
            <p:cNvPr id="9" name="Obraz 13">
              <a:extLst>
                <a:ext uri="{FF2B5EF4-FFF2-40B4-BE49-F238E27FC236}">
                  <a16:creationId xmlns:a16="http://schemas.microsoft.com/office/drawing/2014/main" id="{44C35B66-E234-0F44-8BC4-104E4FB798D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Obraz 14">
              <a:extLst>
                <a:ext uri="{FF2B5EF4-FFF2-40B4-BE49-F238E27FC236}">
                  <a16:creationId xmlns:a16="http://schemas.microsoft.com/office/drawing/2014/main" id="{0085EA63-5AA3-9147-B6E7-FFE4D823C03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50" y="285294"/>
              <a:ext cx="1373620" cy="137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" name="Symbol zastępczy daty 13">
            <a:extLst>
              <a:ext uri="{FF2B5EF4-FFF2-40B4-BE49-F238E27FC236}">
                <a16:creationId xmlns:a16="http://schemas.microsoft.com/office/drawing/2014/main" id="{77FB3F46-3C5A-564A-A152-ACC2261C4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60DAB8-B22E-B141-8403-55ACD1BA16AA}" type="datetime1">
              <a:rPr lang="pl-PL" smtClean="0"/>
              <a:t>18.09.2020</a:t>
            </a:fld>
            <a:endParaRPr lang="pl-PL"/>
          </a:p>
        </p:txBody>
      </p:sp>
      <p:sp>
        <p:nvSpPr>
          <p:cNvPr id="15" name="Symbol zastępczy stopki 14">
            <a:extLst>
              <a:ext uri="{FF2B5EF4-FFF2-40B4-BE49-F238E27FC236}">
                <a16:creationId xmlns:a16="http://schemas.microsoft.com/office/drawing/2014/main" id="{91CD96CD-8C09-7140-A4A6-9668E135D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TYTUŁ NAUKOWY IMIĘ NAZWISKO (WSTAW -&gt; NAGŁÓWEK I STOPKA)</a:t>
            </a:r>
            <a:endParaRPr lang="pl-PL" dirty="0"/>
          </a:p>
        </p:txBody>
      </p:sp>
      <p:sp>
        <p:nvSpPr>
          <p:cNvPr id="16" name="Symbol zastępczy numeru slajdu 15">
            <a:extLst>
              <a:ext uri="{FF2B5EF4-FFF2-40B4-BE49-F238E27FC236}">
                <a16:creationId xmlns:a16="http://schemas.microsoft.com/office/drawing/2014/main" id="{80AA0A54-5DA0-C043-BC6F-54D2ACCA0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41C27-2A80-C54F-9AA8-B63B82DA7276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06661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C58AFE75-D0E9-5B43-8599-650DCB2C6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FE6C5-3046-FB41-80D9-97CCDC2F8459}" type="datetime1">
              <a:rPr lang="pl-PL" smtClean="0"/>
              <a:t>18.09.2020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19EA844C-E270-184C-A8B2-229F24DD1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 NAUKOWY IMIĘ NAZWISKO (WSTAW -&gt; NAGŁÓWEK I STOPKA)</a:t>
            </a:r>
            <a:endParaRPr lang="pl-PL" dirty="0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03658983-D9EE-8E40-AF56-714D36C8E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E19A0-956A-6F4B-9DFD-7886BDBE00B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grpSp>
        <p:nvGrpSpPr>
          <p:cNvPr id="8" name="Grupa 12">
            <a:extLst>
              <a:ext uri="{FF2B5EF4-FFF2-40B4-BE49-F238E27FC236}">
                <a16:creationId xmlns:a16="http://schemas.microsoft.com/office/drawing/2014/main" id="{691CB12A-A81F-B04C-8CB1-E1F9185BCE5E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131175" y="44450"/>
            <a:ext cx="985838" cy="987425"/>
            <a:chOff x="11410616" y="223121"/>
            <a:chExt cx="1490459" cy="1490459"/>
          </a:xfrm>
        </p:grpSpPr>
        <p:pic>
          <p:nvPicPr>
            <p:cNvPr id="9" name="Obraz 13">
              <a:extLst>
                <a:ext uri="{FF2B5EF4-FFF2-40B4-BE49-F238E27FC236}">
                  <a16:creationId xmlns:a16="http://schemas.microsoft.com/office/drawing/2014/main" id="{21447B9F-60D7-4442-A34C-293F9CEEF28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Obraz 14">
              <a:extLst>
                <a:ext uri="{FF2B5EF4-FFF2-40B4-BE49-F238E27FC236}">
                  <a16:creationId xmlns:a16="http://schemas.microsoft.com/office/drawing/2014/main" id="{99E34147-7622-DF49-86F6-C1E128B697D4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50" y="285294"/>
              <a:ext cx="1373620" cy="137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6054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>
            <a:extLst>
              <a:ext uri="{FF2B5EF4-FFF2-40B4-BE49-F238E27FC236}">
                <a16:creationId xmlns:a16="http://schemas.microsoft.com/office/drawing/2014/main" id="{11312C3B-AD89-7B4C-AD6D-27A7499CA18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>
            <a:extLst>
              <a:ext uri="{FF2B5EF4-FFF2-40B4-BE49-F238E27FC236}">
                <a16:creationId xmlns:a16="http://schemas.microsoft.com/office/drawing/2014/main" id="{0BC375FB-0246-974F-A6F8-DD071F863D5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2BF020E-E4C3-6E41-BA1A-45C614E270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7D78EA-5272-3C43-B62A-185E9824DAE7}" type="datetime1">
              <a:rPr lang="pl-PL" smtClean="0"/>
              <a:t>18.09.2020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E81A1B1-79F0-1C4A-AF22-813B5A8272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524625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l-PL"/>
              <a:t>TYTUŁ NAUKOWY IMIĘ NAZWISKO (WSTAW -&gt; NAGŁÓWEK I STOPKA)</a:t>
            </a:r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9D85D83-A1F3-CF4C-AC7C-B403D9E308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1041C27-2A80-C54F-9AA8-B63B82DA727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A2BB89-5A2E-B841-95D2-D53F99CB27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82985E5-1607-E241-8861-542EE513C3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8590101-F698-D142-9853-6DE4DBFADE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 dirty="0"/>
          </a:p>
        </p:txBody>
      </p:sp>
      <p:grpSp>
        <p:nvGrpSpPr>
          <p:cNvPr id="5" name="Grupa 12">
            <a:extLst>
              <a:ext uri="{FF2B5EF4-FFF2-40B4-BE49-F238E27FC236}">
                <a16:creationId xmlns:a16="http://schemas.microsoft.com/office/drawing/2014/main" id="{83510FDF-3932-8D4F-B55C-08264B16FBFB}"/>
              </a:ext>
            </a:extLst>
          </p:cNvPr>
          <p:cNvGrpSpPr>
            <a:grpSpLocks/>
          </p:cNvGrpSpPr>
          <p:nvPr/>
        </p:nvGrpSpPr>
        <p:grpSpPr bwMode="auto">
          <a:xfrm>
            <a:off x="8131175" y="44450"/>
            <a:ext cx="985838" cy="987425"/>
            <a:chOff x="11410616" y="223121"/>
            <a:chExt cx="1490459" cy="1490459"/>
          </a:xfrm>
        </p:grpSpPr>
        <p:pic>
          <p:nvPicPr>
            <p:cNvPr id="6" name="Obraz 13">
              <a:extLst>
                <a:ext uri="{FF2B5EF4-FFF2-40B4-BE49-F238E27FC236}">
                  <a16:creationId xmlns:a16="http://schemas.microsoft.com/office/drawing/2014/main" id="{D706DA5C-3823-0640-91FF-F484E316CE4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Obraz 14">
              <a:extLst>
                <a:ext uri="{FF2B5EF4-FFF2-40B4-BE49-F238E27FC236}">
                  <a16:creationId xmlns:a16="http://schemas.microsoft.com/office/drawing/2014/main" id="{21884052-2FA0-2D45-BCD6-B1E7BB19A7A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50" y="285294"/>
              <a:ext cx="1373620" cy="137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16270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64E840-D95B-1244-AA74-F5623A9CA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Plan prezentacji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7B9DA8-B786-6149-8A88-C9B549821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BE3E2D8-94EA-1F45-97F2-A8CA809C2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TYTUŁ NAUKOWY IMIĘ NAZWISKO (WSTAW -&gt; NAGŁÓWEK I STOPKA)</a:t>
            </a:r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04BAA72-46AF-4B4A-B840-BA45CABCF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968629-6817-2144-82E5-7823EAD55214}" type="slidenum">
              <a:rPr lang="pl-PL" altLang="pl-PL" smtClean="0"/>
              <a:pPr>
                <a:defRPr/>
              </a:pPr>
              <a:t>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93034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9DB0A5-802A-7E4F-99DA-053825781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CEFA20-9A6A-A049-BCFB-B12163B49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6EF2193C-1851-5542-8996-79C1B597A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TYTUŁ NAUKOWY IMIĘ NAZWISKO (WSTAW -&gt; NAGŁÓWEK I STOPKA)</a:t>
            </a:r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F027297-8CA4-9241-8643-2D5AF6D8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968629-6817-2144-82E5-7823EAD55214}" type="slidenum">
              <a:rPr lang="pl-PL" altLang="pl-PL" smtClean="0"/>
              <a:pPr>
                <a:defRPr/>
              </a:pPr>
              <a:t>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5646521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2983</TotalTime>
  <Words>26</Words>
  <Application>Microsoft Macintosh PowerPoint</Application>
  <PresentationFormat>Pokaz na ekranie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7" baseType="lpstr">
      <vt:lpstr>Arial</vt:lpstr>
      <vt:lpstr>Calibri</vt:lpstr>
      <vt:lpstr>Tahoma</vt:lpstr>
      <vt:lpstr>Motyw pakietu Office</vt:lpstr>
      <vt:lpstr>Prezentacja programu PowerPoint</vt:lpstr>
      <vt:lpstr>Plan prezentacji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Wady serca</dc:title>
  <dc:creator>Acer</dc:creator>
  <cp:lastModifiedBy>Jakub Adamczyk</cp:lastModifiedBy>
  <cp:revision>238</cp:revision>
  <dcterms:created xsi:type="dcterms:W3CDTF">2019-12-09T10:19:15Z</dcterms:created>
  <dcterms:modified xsi:type="dcterms:W3CDTF">2020-09-18T10:44:53Z</dcterms:modified>
</cp:coreProperties>
</file>