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329" r:id="rId2"/>
    <p:sldId id="330" r:id="rId3"/>
  </p:sldIdLst>
  <p:sldSz cx="12193588" cy="6858000"/>
  <p:notesSz cx="6858000" cy="9144000"/>
  <p:defaultTextStyle>
    <a:defPPr>
      <a:defRPr lang="pl-PL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60963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1219261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828891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2438522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3048152" algn="l" defTabSz="1219261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3657783" algn="l" defTabSz="1219261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4267413" algn="l" defTabSz="1219261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4877044" algn="l" defTabSz="1219261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915" autoAdjust="0"/>
    <p:restoredTop sz="94660"/>
  </p:normalViewPr>
  <p:slideViewPr>
    <p:cSldViewPr>
      <p:cViewPr varScale="1">
        <p:scale>
          <a:sx n="127" d="100"/>
          <a:sy n="127" d="100"/>
        </p:scale>
        <p:origin x="608" y="176"/>
      </p:cViewPr>
      <p:guideLst>
        <p:guide orient="horz" pos="2160"/>
        <p:guide pos="3841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44" d="100"/>
        <a:sy n="44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>
            <a:extLst>
              <a:ext uri="{FF2B5EF4-FFF2-40B4-BE49-F238E27FC236}">
                <a16:creationId xmlns:a16="http://schemas.microsoft.com/office/drawing/2014/main" id="{164185E4-1473-614A-ABE0-914755AEF6AB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65466160-7619-C844-8033-73DE7E7045AC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4B466F01-68C4-C543-A5F6-42FAC715B84C}" type="datetimeFigureOut">
              <a:rPr lang="pl-PL"/>
              <a:pPr>
                <a:defRPr/>
              </a:pPr>
              <a:t>27.10.2020</a:t>
            </a:fld>
            <a:endParaRPr lang="pl-PL"/>
          </a:p>
        </p:txBody>
      </p:sp>
      <p:sp>
        <p:nvSpPr>
          <p:cNvPr id="4" name="Symbol zastępczy obrazu slajdu 3">
            <a:extLst>
              <a:ext uri="{FF2B5EF4-FFF2-40B4-BE49-F238E27FC236}">
                <a16:creationId xmlns:a16="http://schemas.microsoft.com/office/drawing/2014/main" id="{D50EDB3C-F8A6-FE49-AB92-24724EF2F689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pl-PL" noProof="0"/>
          </a:p>
        </p:txBody>
      </p:sp>
      <p:sp>
        <p:nvSpPr>
          <p:cNvPr id="5" name="Symbol zastępczy notatek 4">
            <a:extLst>
              <a:ext uri="{FF2B5EF4-FFF2-40B4-BE49-F238E27FC236}">
                <a16:creationId xmlns:a16="http://schemas.microsoft.com/office/drawing/2014/main" id="{DEB20E64-2DF8-7543-ADB9-5F5255EFF99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 noProof="0"/>
              <a:t>Kliknij, aby edytować style wzorca tekstu</a:t>
            </a:r>
          </a:p>
          <a:p>
            <a:pPr lvl="1"/>
            <a:r>
              <a:rPr lang="pl-PL" noProof="0"/>
              <a:t>Drugi poziom</a:t>
            </a:r>
          </a:p>
          <a:p>
            <a:pPr lvl="2"/>
            <a:r>
              <a:rPr lang="pl-PL" noProof="0"/>
              <a:t>Trzeci poziom</a:t>
            </a:r>
          </a:p>
          <a:p>
            <a:pPr lvl="3"/>
            <a:r>
              <a:rPr lang="pl-PL" noProof="0"/>
              <a:t>Czwarty poziom</a:t>
            </a:r>
          </a:p>
          <a:p>
            <a:pPr lvl="4"/>
            <a:r>
              <a:rPr lang="pl-PL" noProof="0"/>
              <a:t>Piąty poziom</a:t>
            </a:r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246F69F6-E6A3-3944-8685-1DFD119FE22B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23AEC80B-AD90-CC44-A63B-849B0155D87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5C503CFC-D9F8-134F-A3BB-D10C973FF25D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+mn-lt"/>
        <a:ea typeface="+mn-ea"/>
        <a:cs typeface="+mn-cs"/>
      </a:defRPr>
    </a:lvl1pPr>
    <a:lvl2pPr marL="609630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+mn-lt"/>
        <a:ea typeface="+mn-ea"/>
        <a:cs typeface="+mn-cs"/>
      </a:defRPr>
    </a:lvl2pPr>
    <a:lvl3pPr marL="1219261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+mn-lt"/>
        <a:ea typeface="+mn-ea"/>
        <a:cs typeface="+mn-cs"/>
      </a:defRPr>
    </a:lvl3pPr>
    <a:lvl4pPr marL="1828891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+mn-lt"/>
        <a:ea typeface="+mn-ea"/>
        <a:cs typeface="+mn-cs"/>
      </a:defRPr>
    </a:lvl4pPr>
    <a:lvl5pPr marL="2438522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+mn-lt"/>
        <a:ea typeface="+mn-ea"/>
        <a:cs typeface="+mn-cs"/>
      </a:defRPr>
    </a:lvl5pPr>
    <a:lvl6pPr marL="3048152" algn="l" defTabSz="1219261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7783" algn="l" defTabSz="1219261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7413" algn="l" defTabSz="1219261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7044" algn="l" defTabSz="1219261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 hasCustomPrompt="1"/>
          </p:nvPr>
        </p:nvSpPr>
        <p:spPr>
          <a:xfrm>
            <a:off x="217981" y="830593"/>
            <a:ext cx="11714826" cy="1470025"/>
          </a:xfrm>
        </p:spPr>
        <p:txBody>
          <a:bodyPr/>
          <a:lstStyle>
            <a:lvl1pPr>
              <a:defRPr sz="5333" b="1"/>
            </a:lvl1pPr>
          </a:lstStyle>
          <a:p>
            <a:r>
              <a:rPr lang="pl-PL" dirty="0"/>
              <a:t>Kliknij, aby dodać tytuł wykładu</a:t>
            </a:r>
          </a:p>
        </p:txBody>
      </p:sp>
      <p:cxnSp>
        <p:nvCxnSpPr>
          <p:cNvPr id="39" name="Łącznik prosty 38">
            <a:extLst>
              <a:ext uri="{FF2B5EF4-FFF2-40B4-BE49-F238E27FC236}">
                <a16:creationId xmlns:a16="http://schemas.microsoft.com/office/drawing/2014/main" id="{8575E032-728D-B440-9FA0-05935543A5A9}"/>
              </a:ext>
            </a:extLst>
          </p:cNvPr>
          <p:cNvCxnSpPr>
            <a:cxnSpLocks/>
          </p:cNvCxnSpPr>
          <p:nvPr userDrawn="1"/>
        </p:nvCxnSpPr>
        <p:spPr bwMode="auto">
          <a:xfrm>
            <a:off x="239381" y="2468893"/>
            <a:ext cx="11714827" cy="0"/>
          </a:xfrm>
          <a:prstGeom prst="line">
            <a:avLst/>
          </a:prstGeom>
          <a:solidFill>
            <a:schemeClr val="accent1"/>
          </a:solidFill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42" name="Grupa 41">
            <a:extLst>
              <a:ext uri="{FF2B5EF4-FFF2-40B4-BE49-F238E27FC236}">
                <a16:creationId xmlns:a16="http://schemas.microsoft.com/office/drawing/2014/main" id="{8D832656-35FE-8F40-91A1-9FC66667B17F}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2255868" y="2865448"/>
            <a:ext cx="2853450" cy="2857672"/>
            <a:chOff x="11410616" y="223121"/>
            <a:chExt cx="1490459" cy="1490459"/>
          </a:xfrm>
        </p:grpSpPr>
        <p:pic>
          <p:nvPicPr>
            <p:cNvPr id="43" name="Obraz 42">
              <a:extLst>
                <a:ext uri="{FF2B5EF4-FFF2-40B4-BE49-F238E27FC236}">
                  <a16:creationId xmlns:a16="http://schemas.microsoft.com/office/drawing/2014/main" id="{7D9C757F-3D33-CC49-8E09-44107D8C32B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410616" y="223121"/>
              <a:ext cx="1490459" cy="14904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4" name="Obraz 43">
              <a:extLst>
                <a:ext uri="{FF2B5EF4-FFF2-40B4-BE49-F238E27FC236}">
                  <a16:creationId xmlns:a16="http://schemas.microsoft.com/office/drawing/2014/main" id="{5C9FBE29-8699-CB49-88D4-E805C2673BD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474650" y="285294"/>
              <a:ext cx="1373620" cy="13718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48" name="Symbol zastępczy tekstu 47">
            <a:extLst>
              <a:ext uri="{FF2B5EF4-FFF2-40B4-BE49-F238E27FC236}">
                <a16:creationId xmlns:a16="http://schemas.microsoft.com/office/drawing/2014/main" id="{8957FE40-297D-E44C-8863-4FC084BFF53E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230456" y="3663671"/>
            <a:ext cx="6689538" cy="1418167"/>
          </a:xfrm>
        </p:spPr>
        <p:txBody>
          <a:bodyPr/>
          <a:lstStyle>
            <a:lvl1pPr algn="r">
              <a:buNone/>
              <a:defRPr sz="2133"/>
            </a:lvl1pPr>
          </a:lstStyle>
          <a:p>
            <a:pPr lvl="0"/>
            <a:r>
              <a:rPr lang="pl-PL" dirty="0"/>
              <a:t>Kliknij, aby dodać nazwę jednostki</a:t>
            </a:r>
          </a:p>
        </p:txBody>
      </p:sp>
      <p:sp>
        <p:nvSpPr>
          <p:cNvPr id="50" name="Symbol zastępczy tekstu 49">
            <a:extLst>
              <a:ext uri="{FF2B5EF4-FFF2-40B4-BE49-F238E27FC236}">
                <a16:creationId xmlns:a16="http://schemas.microsoft.com/office/drawing/2014/main" id="{1351198E-0979-0047-8FBF-3458C75BE91B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243667" y="2565401"/>
            <a:ext cx="6689538" cy="959611"/>
          </a:xfrm>
        </p:spPr>
        <p:txBody>
          <a:bodyPr/>
          <a:lstStyle>
            <a:lvl1pPr algn="r">
              <a:buNone/>
              <a:defRPr sz="2667"/>
            </a:lvl1pPr>
          </a:lstStyle>
          <a:p>
            <a:pPr lvl="0"/>
            <a:r>
              <a:rPr lang="pl-PL" dirty="0"/>
              <a:t>Kliknij, aby dodać tytuł, imię oraz nazwisko</a:t>
            </a:r>
          </a:p>
        </p:txBody>
      </p:sp>
    </p:spTree>
    <p:extLst>
      <p:ext uri="{BB962C8B-B14F-4D97-AF65-F5344CB8AC3E}">
        <p14:creationId xmlns:p14="http://schemas.microsoft.com/office/powerpoint/2010/main" val="37116836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A57E81F7-C20C-314E-AA03-5C5775AA1E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4AA466-A267-6549-88B8-0559F52A570F}" type="datetime1">
              <a:rPr lang="pl-PL" smtClean="0"/>
              <a:t>27.10.2020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60A83638-6A95-C448-9090-4FDBD7A647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/>
              <a:t>TYTUŁ NAUKOWY, IMIĘ NAZWISKO (WSTAW -&gt; NAGŁÓWEK I STOPKA)</a:t>
            </a:r>
            <a:endParaRPr lang="pl-PL" dirty="0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A0E1B529-BF3D-2C44-9FB6-4DFE00D4DF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9E2F1F-72EC-284B-857F-B98B2D4D720D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  <p:grpSp>
        <p:nvGrpSpPr>
          <p:cNvPr id="7" name="Grupa 12">
            <a:extLst>
              <a:ext uri="{FF2B5EF4-FFF2-40B4-BE49-F238E27FC236}">
                <a16:creationId xmlns:a16="http://schemas.microsoft.com/office/drawing/2014/main" id="{DEA0A4AB-4A43-B54B-A257-ED2F251D0E3E}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11186022" y="44461"/>
            <a:ext cx="988929" cy="987425"/>
            <a:chOff x="11410616" y="223121"/>
            <a:chExt cx="1490459" cy="1490459"/>
          </a:xfrm>
        </p:grpSpPr>
        <p:pic>
          <p:nvPicPr>
            <p:cNvPr id="8" name="Obraz 13">
              <a:extLst>
                <a:ext uri="{FF2B5EF4-FFF2-40B4-BE49-F238E27FC236}">
                  <a16:creationId xmlns:a16="http://schemas.microsoft.com/office/drawing/2014/main" id="{1EF8FAEF-F3D1-374F-A07F-0F55AA55EB3C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410616" y="223121"/>
              <a:ext cx="1490459" cy="14904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" name="Obraz 14">
              <a:extLst>
                <a:ext uri="{FF2B5EF4-FFF2-40B4-BE49-F238E27FC236}">
                  <a16:creationId xmlns:a16="http://schemas.microsoft.com/office/drawing/2014/main" id="{EEEC04A7-0F13-9745-BECB-9E4FDF8EE000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474648" y="285292"/>
              <a:ext cx="1378345" cy="13766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4039233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840354" y="274642"/>
            <a:ext cx="2743559" cy="5851525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609683" y="274642"/>
            <a:ext cx="8027447" cy="5851525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F4A36EC3-9791-1047-8A79-4118645BCC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FFB722-DB80-8541-AFF4-129824FE52C7}" type="datetime1">
              <a:rPr lang="pl-PL" smtClean="0"/>
              <a:t>27.10.2020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A2EA801E-8B51-D348-8BDC-6B1BAF6D32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/>
              <a:t>TYTUŁ NAUKOWY, IMIĘ NAZWISKO (WSTAW -&gt; NAGŁÓWEK I STOPKA)</a:t>
            </a:r>
            <a:endParaRPr lang="pl-PL" dirty="0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00D01EBF-DE65-694B-A537-1FD56D6AED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B4AB66-1F30-FF49-85C5-E4E963AEC701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  <p:grpSp>
        <p:nvGrpSpPr>
          <p:cNvPr id="7" name="Grupa 12">
            <a:extLst>
              <a:ext uri="{FF2B5EF4-FFF2-40B4-BE49-F238E27FC236}">
                <a16:creationId xmlns:a16="http://schemas.microsoft.com/office/drawing/2014/main" id="{82959D69-EDA3-F84A-B0DE-029A60682012}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11186022" y="44461"/>
            <a:ext cx="988929" cy="987425"/>
            <a:chOff x="11410616" y="223121"/>
            <a:chExt cx="1490459" cy="1490459"/>
          </a:xfrm>
        </p:grpSpPr>
        <p:pic>
          <p:nvPicPr>
            <p:cNvPr id="8" name="Obraz 13">
              <a:extLst>
                <a:ext uri="{FF2B5EF4-FFF2-40B4-BE49-F238E27FC236}">
                  <a16:creationId xmlns:a16="http://schemas.microsoft.com/office/drawing/2014/main" id="{4D488AB2-A78D-BF4D-A16A-A69A9E90C402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410616" y="223121"/>
              <a:ext cx="1490459" cy="14904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" name="Obraz 14">
              <a:extLst>
                <a:ext uri="{FF2B5EF4-FFF2-40B4-BE49-F238E27FC236}">
                  <a16:creationId xmlns:a16="http://schemas.microsoft.com/office/drawing/2014/main" id="{F605A830-5FFD-9C49-BA5D-09C160CEB960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474648" y="285292"/>
              <a:ext cx="1378345" cy="13766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7389291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43363" y="157009"/>
            <a:ext cx="10946636" cy="817916"/>
          </a:xfrm>
        </p:spPr>
        <p:txBody>
          <a:bodyPr/>
          <a:lstStyle>
            <a:lvl1pPr>
              <a:defRPr sz="3600"/>
            </a:lvl1pPr>
          </a:lstStyle>
          <a:p>
            <a:r>
              <a:rPr lang="pl-PL" dirty="0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43363" y="1124744"/>
            <a:ext cx="11906873" cy="5184576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899A85A9-2E55-8F45-BBCF-79E11976F4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9BF8D9-1748-334D-8921-7CA093BC4FFC}" type="datetime1">
              <a:rPr lang="pl-PL" smtClean="0"/>
              <a:t>27.10.2020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F966C5CC-B710-B741-B22F-2AAA62E0BD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/>
              <a:t>TYTUŁ NAUKOWY, IMIĘ NAZWISKO (WSTAW -&gt; NAGŁÓWEK I STOPKA)</a:t>
            </a:r>
            <a:endParaRPr lang="pl-PL" dirty="0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0ED13B92-EE26-1C4B-A1AD-4265AF2952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968629-6817-2144-82E5-7823EAD55214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  <p:grpSp>
        <p:nvGrpSpPr>
          <p:cNvPr id="7" name="Grupa 12">
            <a:extLst>
              <a:ext uri="{FF2B5EF4-FFF2-40B4-BE49-F238E27FC236}">
                <a16:creationId xmlns:a16="http://schemas.microsoft.com/office/drawing/2014/main" id="{9C94B957-1770-A949-BAEC-5600A435DCC9}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11186022" y="44461"/>
            <a:ext cx="988929" cy="987425"/>
            <a:chOff x="11410616" y="223121"/>
            <a:chExt cx="1490459" cy="1490459"/>
          </a:xfrm>
        </p:grpSpPr>
        <p:pic>
          <p:nvPicPr>
            <p:cNvPr id="8" name="Obraz 13">
              <a:extLst>
                <a:ext uri="{FF2B5EF4-FFF2-40B4-BE49-F238E27FC236}">
                  <a16:creationId xmlns:a16="http://schemas.microsoft.com/office/drawing/2014/main" id="{CEFF260A-3627-9241-86C7-B645E3238B86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410616" y="223121"/>
              <a:ext cx="1490459" cy="14904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" name="Obraz 14">
              <a:extLst>
                <a:ext uri="{FF2B5EF4-FFF2-40B4-BE49-F238E27FC236}">
                  <a16:creationId xmlns:a16="http://schemas.microsoft.com/office/drawing/2014/main" id="{1B1025E0-F71B-5A45-8A1B-BECF6E798FB6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474648" y="285292"/>
              <a:ext cx="1378345" cy="13766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1640948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63211" y="4406904"/>
            <a:ext cx="1036455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963211" y="2906715"/>
            <a:ext cx="1036455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3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27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40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54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67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81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994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08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F9E76FCB-2C5E-4B47-9FFF-2B7F01211A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9C39CC-2925-E640-A31F-8331AD444EF4}" type="datetime1">
              <a:rPr lang="pl-PL" smtClean="0"/>
              <a:t>27.10.2020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89500BC9-6D34-A746-AE2B-6A199D9D78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/>
              <a:t>TYTUŁ NAUKOWY, IMIĘ NAZWISKO (WSTAW -&gt; NAGŁÓWEK I STOPKA)</a:t>
            </a:r>
            <a:endParaRPr lang="pl-PL" dirty="0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16FF66C4-BA54-434E-9B10-98DF3D0369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0A47FA-6B77-834B-A7C2-5B2639B591DE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  <p:grpSp>
        <p:nvGrpSpPr>
          <p:cNvPr id="7" name="Grupa 12">
            <a:extLst>
              <a:ext uri="{FF2B5EF4-FFF2-40B4-BE49-F238E27FC236}">
                <a16:creationId xmlns:a16="http://schemas.microsoft.com/office/drawing/2014/main" id="{7E13B5A2-3573-544F-AB21-0C1A62FA44E0}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11186022" y="44461"/>
            <a:ext cx="988929" cy="987425"/>
            <a:chOff x="11410616" y="223121"/>
            <a:chExt cx="1490459" cy="1490459"/>
          </a:xfrm>
        </p:grpSpPr>
        <p:pic>
          <p:nvPicPr>
            <p:cNvPr id="8" name="Obraz 13">
              <a:extLst>
                <a:ext uri="{FF2B5EF4-FFF2-40B4-BE49-F238E27FC236}">
                  <a16:creationId xmlns:a16="http://schemas.microsoft.com/office/drawing/2014/main" id="{E8F3BA6B-45F1-A949-B394-E2CF8CB3CB12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410616" y="223121"/>
              <a:ext cx="1490459" cy="14904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" name="Obraz 14">
              <a:extLst>
                <a:ext uri="{FF2B5EF4-FFF2-40B4-BE49-F238E27FC236}">
                  <a16:creationId xmlns:a16="http://schemas.microsoft.com/office/drawing/2014/main" id="{80460D4C-6E40-8D46-B948-E6B1E9C35A5F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474648" y="285292"/>
              <a:ext cx="1378345" cy="13766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410194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609684" y="1600205"/>
            <a:ext cx="5385503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98410" y="1600205"/>
            <a:ext cx="5385503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3">
            <a:extLst>
              <a:ext uri="{FF2B5EF4-FFF2-40B4-BE49-F238E27FC236}">
                <a16:creationId xmlns:a16="http://schemas.microsoft.com/office/drawing/2014/main" id="{67F84FE7-BE01-5A40-A164-74E8F286B4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353015-3C74-6D45-902F-EB63F95436D5}" type="datetime1">
              <a:rPr lang="pl-PL" smtClean="0"/>
              <a:t>27.10.2020</a:t>
            </a:fld>
            <a:endParaRPr lang="pl-PL"/>
          </a:p>
        </p:txBody>
      </p:sp>
      <p:sp>
        <p:nvSpPr>
          <p:cNvPr id="6" name="Symbol zastępczy stopki 4">
            <a:extLst>
              <a:ext uri="{FF2B5EF4-FFF2-40B4-BE49-F238E27FC236}">
                <a16:creationId xmlns:a16="http://schemas.microsoft.com/office/drawing/2014/main" id="{286D8793-E97B-DF44-B674-A888E3625D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/>
              <a:t>TYTUŁ NAUKOWY, IMIĘ NAZWISKO (WSTAW -&gt; NAGŁÓWEK I STOPKA)</a:t>
            </a:r>
            <a:endParaRPr lang="pl-PL" dirty="0"/>
          </a:p>
        </p:txBody>
      </p:sp>
      <p:sp>
        <p:nvSpPr>
          <p:cNvPr id="7" name="Symbol zastępczy numeru slajdu 5">
            <a:extLst>
              <a:ext uri="{FF2B5EF4-FFF2-40B4-BE49-F238E27FC236}">
                <a16:creationId xmlns:a16="http://schemas.microsoft.com/office/drawing/2014/main" id="{84D07B0C-142C-0D45-AD75-F70F6E2A57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35AC68-620E-C04D-9985-6FB6ED9F2067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  <p:grpSp>
        <p:nvGrpSpPr>
          <p:cNvPr id="8" name="Grupa 12">
            <a:extLst>
              <a:ext uri="{FF2B5EF4-FFF2-40B4-BE49-F238E27FC236}">
                <a16:creationId xmlns:a16="http://schemas.microsoft.com/office/drawing/2014/main" id="{D2D48C54-1F89-6E46-9980-3671A2E9C2D3}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11186022" y="44461"/>
            <a:ext cx="988929" cy="987425"/>
            <a:chOff x="11410616" y="223121"/>
            <a:chExt cx="1490459" cy="1490459"/>
          </a:xfrm>
        </p:grpSpPr>
        <p:pic>
          <p:nvPicPr>
            <p:cNvPr id="9" name="Obraz 13">
              <a:extLst>
                <a:ext uri="{FF2B5EF4-FFF2-40B4-BE49-F238E27FC236}">
                  <a16:creationId xmlns:a16="http://schemas.microsoft.com/office/drawing/2014/main" id="{3EDEBDCF-3FCD-984F-BBF6-868C40DCB187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410616" y="223121"/>
              <a:ext cx="1490459" cy="14904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" name="Obraz 14">
              <a:extLst>
                <a:ext uri="{FF2B5EF4-FFF2-40B4-BE49-F238E27FC236}">
                  <a16:creationId xmlns:a16="http://schemas.microsoft.com/office/drawing/2014/main" id="{1448E7E2-52DD-D447-B217-73FF008837C3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474648" y="285292"/>
              <a:ext cx="1378345" cy="13766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41010292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609679" y="1535115"/>
            <a:ext cx="5387619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37" indent="0">
              <a:buNone/>
              <a:defRPr sz="2000" b="1"/>
            </a:lvl2pPr>
            <a:lvl3pPr marL="914272" indent="0">
              <a:buNone/>
              <a:defRPr sz="1800" b="1"/>
            </a:lvl3pPr>
            <a:lvl4pPr marL="1371408" indent="0">
              <a:buNone/>
              <a:defRPr sz="1600" b="1"/>
            </a:lvl4pPr>
            <a:lvl5pPr marL="1828541" indent="0">
              <a:buNone/>
              <a:defRPr sz="1600" b="1"/>
            </a:lvl5pPr>
            <a:lvl6pPr marL="2285678" indent="0">
              <a:buNone/>
              <a:defRPr sz="1600" b="1"/>
            </a:lvl6pPr>
            <a:lvl7pPr marL="2742814" indent="0">
              <a:buNone/>
              <a:defRPr sz="1600" b="1"/>
            </a:lvl7pPr>
            <a:lvl8pPr marL="3199949" indent="0">
              <a:buNone/>
              <a:defRPr sz="1600" b="1"/>
            </a:lvl8pPr>
            <a:lvl9pPr marL="3657085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09679" y="2174875"/>
            <a:ext cx="5387619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94179" y="1535115"/>
            <a:ext cx="5389734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37" indent="0">
              <a:buNone/>
              <a:defRPr sz="2000" b="1"/>
            </a:lvl2pPr>
            <a:lvl3pPr marL="914272" indent="0">
              <a:buNone/>
              <a:defRPr sz="1800" b="1"/>
            </a:lvl3pPr>
            <a:lvl4pPr marL="1371408" indent="0">
              <a:buNone/>
              <a:defRPr sz="1600" b="1"/>
            </a:lvl4pPr>
            <a:lvl5pPr marL="1828541" indent="0">
              <a:buNone/>
              <a:defRPr sz="1600" b="1"/>
            </a:lvl5pPr>
            <a:lvl6pPr marL="2285678" indent="0">
              <a:buNone/>
              <a:defRPr sz="1600" b="1"/>
            </a:lvl6pPr>
            <a:lvl7pPr marL="2742814" indent="0">
              <a:buNone/>
              <a:defRPr sz="1600" b="1"/>
            </a:lvl7pPr>
            <a:lvl8pPr marL="3199949" indent="0">
              <a:buNone/>
              <a:defRPr sz="1600" b="1"/>
            </a:lvl8pPr>
            <a:lvl9pPr marL="3657085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94179" y="2174875"/>
            <a:ext cx="5389734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3">
            <a:extLst>
              <a:ext uri="{FF2B5EF4-FFF2-40B4-BE49-F238E27FC236}">
                <a16:creationId xmlns:a16="http://schemas.microsoft.com/office/drawing/2014/main" id="{BCFF8922-CF0D-EB41-9762-4D83A011C4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437AD5-39D4-224A-8065-DCC9346A0E45}" type="datetime1">
              <a:rPr lang="pl-PL" smtClean="0"/>
              <a:t>27.10.2020</a:t>
            </a:fld>
            <a:endParaRPr lang="pl-PL"/>
          </a:p>
        </p:txBody>
      </p:sp>
      <p:sp>
        <p:nvSpPr>
          <p:cNvPr id="8" name="Symbol zastępczy stopki 4">
            <a:extLst>
              <a:ext uri="{FF2B5EF4-FFF2-40B4-BE49-F238E27FC236}">
                <a16:creationId xmlns:a16="http://schemas.microsoft.com/office/drawing/2014/main" id="{5665606F-B986-CD49-8047-2D34D818C5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/>
              <a:t>TYTUŁ NAUKOWY, IMIĘ NAZWISKO (WSTAW -&gt; NAGŁÓWEK I STOPKA)</a:t>
            </a:r>
            <a:endParaRPr lang="pl-PL" dirty="0"/>
          </a:p>
        </p:txBody>
      </p:sp>
      <p:sp>
        <p:nvSpPr>
          <p:cNvPr id="9" name="Symbol zastępczy numeru slajdu 5">
            <a:extLst>
              <a:ext uri="{FF2B5EF4-FFF2-40B4-BE49-F238E27FC236}">
                <a16:creationId xmlns:a16="http://schemas.microsoft.com/office/drawing/2014/main" id="{13F9BC45-CA7F-6E4E-92A3-C40EDED164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648055-11D4-F646-B198-C1F893130DA2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  <p:grpSp>
        <p:nvGrpSpPr>
          <p:cNvPr id="10" name="Grupa 12">
            <a:extLst>
              <a:ext uri="{FF2B5EF4-FFF2-40B4-BE49-F238E27FC236}">
                <a16:creationId xmlns:a16="http://schemas.microsoft.com/office/drawing/2014/main" id="{E898894D-013A-9645-A208-E01B446CCC9B}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11186022" y="44461"/>
            <a:ext cx="988929" cy="987425"/>
            <a:chOff x="11410616" y="223121"/>
            <a:chExt cx="1490459" cy="1490459"/>
          </a:xfrm>
        </p:grpSpPr>
        <p:pic>
          <p:nvPicPr>
            <p:cNvPr id="11" name="Obraz 13">
              <a:extLst>
                <a:ext uri="{FF2B5EF4-FFF2-40B4-BE49-F238E27FC236}">
                  <a16:creationId xmlns:a16="http://schemas.microsoft.com/office/drawing/2014/main" id="{36B08C8F-01A1-864C-9DB3-ACCD2827183C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410616" y="223121"/>
              <a:ext cx="1490459" cy="14904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2" name="Obraz 14">
              <a:extLst>
                <a:ext uri="{FF2B5EF4-FFF2-40B4-BE49-F238E27FC236}">
                  <a16:creationId xmlns:a16="http://schemas.microsoft.com/office/drawing/2014/main" id="{ACD04148-70CB-CC48-BF54-354A65C5D996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474648" y="285292"/>
              <a:ext cx="1378345" cy="13766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41264994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09681" y="274639"/>
            <a:ext cx="10974229" cy="706091"/>
          </a:xfrm>
        </p:spPr>
        <p:txBody>
          <a:bodyPr/>
          <a:lstStyle/>
          <a:p>
            <a:r>
              <a:rPr lang="pl-PL" dirty="0"/>
              <a:t>Kliknij, aby edytować styl</a:t>
            </a:r>
          </a:p>
        </p:txBody>
      </p:sp>
      <p:sp>
        <p:nvSpPr>
          <p:cNvPr id="3" name="Symbol zastępczy daty 3">
            <a:extLst>
              <a:ext uri="{FF2B5EF4-FFF2-40B4-BE49-F238E27FC236}">
                <a16:creationId xmlns:a16="http://schemas.microsoft.com/office/drawing/2014/main" id="{D5E1F951-E42F-4245-95EC-55E295F96D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A34304-78FE-494B-BC60-A2A7AB5F3DBF}" type="datetime1">
              <a:rPr lang="pl-PL" smtClean="0"/>
              <a:t>27.10.2020</a:t>
            </a:fld>
            <a:endParaRPr lang="pl-PL"/>
          </a:p>
        </p:txBody>
      </p:sp>
      <p:sp>
        <p:nvSpPr>
          <p:cNvPr id="4" name="Symbol zastępczy stopki 4">
            <a:extLst>
              <a:ext uri="{FF2B5EF4-FFF2-40B4-BE49-F238E27FC236}">
                <a16:creationId xmlns:a16="http://schemas.microsoft.com/office/drawing/2014/main" id="{EAF9011A-1045-F942-B682-4FC83224B5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/>
              <a:t>TYTUŁ NAUKOWY, IMIĘ NAZWISKO (WSTAW -&gt; NAGŁÓWEK I STOPKA)</a:t>
            </a:r>
            <a:endParaRPr lang="pl-PL" dirty="0"/>
          </a:p>
        </p:txBody>
      </p:sp>
      <p:sp>
        <p:nvSpPr>
          <p:cNvPr id="5" name="Symbol zastępczy numeru slajdu 5">
            <a:extLst>
              <a:ext uri="{FF2B5EF4-FFF2-40B4-BE49-F238E27FC236}">
                <a16:creationId xmlns:a16="http://schemas.microsoft.com/office/drawing/2014/main" id="{1B852096-6735-2A46-A890-42207CDA07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7A7C81-2129-0E41-AC58-E4FDA54DC4DC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  <p:grpSp>
        <p:nvGrpSpPr>
          <p:cNvPr id="6" name="Grupa 12">
            <a:extLst>
              <a:ext uri="{FF2B5EF4-FFF2-40B4-BE49-F238E27FC236}">
                <a16:creationId xmlns:a16="http://schemas.microsoft.com/office/drawing/2014/main" id="{2AD2E2D8-1176-474E-982F-89FE82BFF0D5}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11186022" y="44461"/>
            <a:ext cx="988929" cy="987425"/>
            <a:chOff x="11410616" y="223121"/>
            <a:chExt cx="1490459" cy="1490459"/>
          </a:xfrm>
        </p:grpSpPr>
        <p:pic>
          <p:nvPicPr>
            <p:cNvPr id="7" name="Obraz 13">
              <a:extLst>
                <a:ext uri="{FF2B5EF4-FFF2-40B4-BE49-F238E27FC236}">
                  <a16:creationId xmlns:a16="http://schemas.microsoft.com/office/drawing/2014/main" id="{78B42A7B-7E4F-6042-A7B9-F8E77CEBD907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410616" y="223121"/>
              <a:ext cx="1490459" cy="14904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" name="Obraz 14">
              <a:extLst>
                <a:ext uri="{FF2B5EF4-FFF2-40B4-BE49-F238E27FC236}">
                  <a16:creationId xmlns:a16="http://schemas.microsoft.com/office/drawing/2014/main" id="{30D85B83-5CF9-E447-AA21-C3A74A18BD58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474648" y="285292"/>
              <a:ext cx="1378345" cy="13766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8367087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3">
            <a:extLst>
              <a:ext uri="{FF2B5EF4-FFF2-40B4-BE49-F238E27FC236}">
                <a16:creationId xmlns:a16="http://schemas.microsoft.com/office/drawing/2014/main" id="{49D2DF2B-F4A9-734D-A945-64B7289117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7810B0-F84C-4845-A9C0-437071E33E91}" type="datetime1">
              <a:rPr lang="pl-PL" smtClean="0"/>
              <a:t>27.10.2020</a:t>
            </a:fld>
            <a:endParaRPr lang="pl-PL"/>
          </a:p>
        </p:txBody>
      </p:sp>
      <p:sp>
        <p:nvSpPr>
          <p:cNvPr id="3" name="Symbol zastępczy stopki 4">
            <a:extLst>
              <a:ext uri="{FF2B5EF4-FFF2-40B4-BE49-F238E27FC236}">
                <a16:creationId xmlns:a16="http://schemas.microsoft.com/office/drawing/2014/main" id="{C2D03AEA-07A5-5C46-B23B-C234BBF051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/>
              <a:t>TYTUŁ NAUKOWY, IMIĘ NAZWISKO (WSTAW -&gt; NAGŁÓWEK I STOPKA)</a:t>
            </a:r>
            <a:endParaRPr lang="pl-PL" dirty="0"/>
          </a:p>
        </p:txBody>
      </p:sp>
      <p:sp>
        <p:nvSpPr>
          <p:cNvPr id="4" name="Symbol zastępczy numeru slajdu 5">
            <a:extLst>
              <a:ext uri="{FF2B5EF4-FFF2-40B4-BE49-F238E27FC236}">
                <a16:creationId xmlns:a16="http://schemas.microsoft.com/office/drawing/2014/main" id="{D2FEF42F-D5FA-D14D-B47A-48BDB4D797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D081B9-23AF-CB4E-82D3-B12F223EFBC0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  <p:grpSp>
        <p:nvGrpSpPr>
          <p:cNvPr id="5" name="Grupa 12">
            <a:extLst>
              <a:ext uri="{FF2B5EF4-FFF2-40B4-BE49-F238E27FC236}">
                <a16:creationId xmlns:a16="http://schemas.microsoft.com/office/drawing/2014/main" id="{150D35A0-2A6C-E548-99E1-E72180976F9F}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11186022" y="44461"/>
            <a:ext cx="988929" cy="987425"/>
            <a:chOff x="11410616" y="223121"/>
            <a:chExt cx="1490459" cy="1490459"/>
          </a:xfrm>
        </p:grpSpPr>
        <p:pic>
          <p:nvPicPr>
            <p:cNvPr id="6" name="Obraz 13">
              <a:extLst>
                <a:ext uri="{FF2B5EF4-FFF2-40B4-BE49-F238E27FC236}">
                  <a16:creationId xmlns:a16="http://schemas.microsoft.com/office/drawing/2014/main" id="{FC5F4860-B3E5-0F4B-A0E7-2907D60F8DFA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410616" y="223121"/>
              <a:ext cx="1490459" cy="14904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" name="Obraz 14">
              <a:extLst>
                <a:ext uri="{FF2B5EF4-FFF2-40B4-BE49-F238E27FC236}">
                  <a16:creationId xmlns:a16="http://schemas.microsoft.com/office/drawing/2014/main" id="{CF27136A-5496-1349-89B1-16AA1DAA72EC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474648" y="285292"/>
              <a:ext cx="1378345" cy="13766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7153166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09688" y="273051"/>
            <a:ext cx="4011606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767362" y="273061"/>
            <a:ext cx="681655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609688" y="1435104"/>
            <a:ext cx="40116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37" indent="0">
              <a:buNone/>
              <a:defRPr sz="1200"/>
            </a:lvl2pPr>
            <a:lvl3pPr marL="914272" indent="0">
              <a:buNone/>
              <a:defRPr sz="1000"/>
            </a:lvl3pPr>
            <a:lvl4pPr marL="1371408" indent="0">
              <a:buNone/>
              <a:defRPr sz="900"/>
            </a:lvl4pPr>
            <a:lvl5pPr marL="1828541" indent="0">
              <a:buNone/>
              <a:defRPr sz="900"/>
            </a:lvl5pPr>
            <a:lvl6pPr marL="2285678" indent="0">
              <a:buNone/>
              <a:defRPr sz="900"/>
            </a:lvl6pPr>
            <a:lvl7pPr marL="2742814" indent="0">
              <a:buNone/>
              <a:defRPr sz="900"/>
            </a:lvl7pPr>
            <a:lvl8pPr marL="3199949" indent="0">
              <a:buNone/>
              <a:defRPr sz="900"/>
            </a:lvl8pPr>
            <a:lvl9pPr marL="3657085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3">
            <a:extLst>
              <a:ext uri="{FF2B5EF4-FFF2-40B4-BE49-F238E27FC236}">
                <a16:creationId xmlns:a16="http://schemas.microsoft.com/office/drawing/2014/main" id="{05FA6114-0800-3E4B-92A7-242FC13C50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57E9B8-67D7-1941-BD5E-B898F69D3358}" type="datetime1">
              <a:rPr lang="pl-PL" smtClean="0"/>
              <a:t>27.10.2020</a:t>
            </a:fld>
            <a:endParaRPr lang="pl-PL"/>
          </a:p>
        </p:txBody>
      </p:sp>
      <p:sp>
        <p:nvSpPr>
          <p:cNvPr id="6" name="Symbol zastępczy stopki 4">
            <a:extLst>
              <a:ext uri="{FF2B5EF4-FFF2-40B4-BE49-F238E27FC236}">
                <a16:creationId xmlns:a16="http://schemas.microsoft.com/office/drawing/2014/main" id="{3C450A5D-3139-0C41-A8C6-5486439362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/>
              <a:t>TYTUŁ NAUKOWY, IMIĘ NAZWISKO (WSTAW -&gt; NAGŁÓWEK I STOPKA)</a:t>
            </a:r>
            <a:endParaRPr lang="pl-PL" dirty="0"/>
          </a:p>
        </p:txBody>
      </p:sp>
      <p:sp>
        <p:nvSpPr>
          <p:cNvPr id="7" name="Symbol zastępczy numeru slajdu 5">
            <a:extLst>
              <a:ext uri="{FF2B5EF4-FFF2-40B4-BE49-F238E27FC236}">
                <a16:creationId xmlns:a16="http://schemas.microsoft.com/office/drawing/2014/main" id="{847A63A3-D32C-B244-BCB2-BD51CE4E0C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0BA54A-13D3-414C-830A-5FAC6C1318C3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  <p:grpSp>
        <p:nvGrpSpPr>
          <p:cNvPr id="8" name="Grupa 12">
            <a:extLst>
              <a:ext uri="{FF2B5EF4-FFF2-40B4-BE49-F238E27FC236}">
                <a16:creationId xmlns:a16="http://schemas.microsoft.com/office/drawing/2014/main" id="{28617FB7-ABBF-3D45-B2DA-397129A72250}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11186022" y="44461"/>
            <a:ext cx="988929" cy="987425"/>
            <a:chOff x="11410616" y="223121"/>
            <a:chExt cx="1490459" cy="1490459"/>
          </a:xfrm>
        </p:grpSpPr>
        <p:pic>
          <p:nvPicPr>
            <p:cNvPr id="9" name="Obraz 13">
              <a:extLst>
                <a:ext uri="{FF2B5EF4-FFF2-40B4-BE49-F238E27FC236}">
                  <a16:creationId xmlns:a16="http://schemas.microsoft.com/office/drawing/2014/main" id="{87010AEC-63A2-2F4D-9B83-001A1857FC7E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410616" y="223121"/>
              <a:ext cx="1490459" cy="14904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" name="Obraz 14">
              <a:extLst>
                <a:ext uri="{FF2B5EF4-FFF2-40B4-BE49-F238E27FC236}">
                  <a16:creationId xmlns:a16="http://schemas.microsoft.com/office/drawing/2014/main" id="{2B5EE088-4FC7-F94F-B615-A23CBE4B8B92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474648" y="285292"/>
              <a:ext cx="1378345" cy="13766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9066614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390028" y="4800601"/>
            <a:ext cx="7316153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2390028" y="612775"/>
            <a:ext cx="7316153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137" indent="0">
              <a:buNone/>
              <a:defRPr sz="2800"/>
            </a:lvl2pPr>
            <a:lvl3pPr marL="914272" indent="0">
              <a:buNone/>
              <a:defRPr sz="2400"/>
            </a:lvl3pPr>
            <a:lvl4pPr marL="1371408" indent="0">
              <a:buNone/>
              <a:defRPr sz="2000"/>
            </a:lvl4pPr>
            <a:lvl5pPr marL="1828541" indent="0">
              <a:buNone/>
              <a:defRPr sz="2000"/>
            </a:lvl5pPr>
            <a:lvl6pPr marL="2285678" indent="0">
              <a:buNone/>
              <a:defRPr sz="2000"/>
            </a:lvl6pPr>
            <a:lvl7pPr marL="2742814" indent="0">
              <a:buNone/>
              <a:defRPr sz="2000"/>
            </a:lvl7pPr>
            <a:lvl8pPr marL="3199949" indent="0">
              <a:buNone/>
              <a:defRPr sz="2000"/>
            </a:lvl8pPr>
            <a:lvl9pPr marL="3657085" indent="0">
              <a:buNone/>
              <a:defRPr sz="2000"/>
            </a:lvl9pPr>
          </a:lstStyle>
          <a:p>
            <a:pPr lvl="0"/>
            <a:endParaRPr lang="pl-PL" noProof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2390028" y="5367346"/>
            <a:ext cx="7316153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137" indent="0">
              <a:buNone/>
              <a:defRPr sz="1200"/>
            </a:lvl2pPr>
            <a:lvl3pPr marL="914272" indent="0">
              <a:buNone/>
              <a:defRPr sz="1000"/>
            </a:lvl3pPr>
            <a:lvl4pPr marL="1371408" indent="0">
              <a:buNone/>
              <a:defRPr sz="900"/>
            </a:lvl4pPr>
            <a:lvl5pPr marL="1828541" indent="0">
              <a:buNone/>
              <a:defRPr sz="900"/>
            </a:lvl5pPr>
            <a:lvl6pPr marL="2285678" indent="0">
              <a:buNone/>
              <a:defRPr sz="900"/>
            </a:lvl6pPr>
            <a:lvl7pPr marL="2742814" indent="0">
              <a:buNone/>
              <a:defRPr sz="900"/>
            </a:lvl7pPr>
            <a:lvl8pPr marL="3199949" indent="0">
              <a:buNone/>
              <a:defRPr sz="900"/>
            </a:lvl8pPr>
            <a:lvl9pPr marL="3657085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3">
            <a:extLst>
              <a:ext uri="{FF2B5EF4-FFF2-40B4-BE49-F238E27FC236}">
                <a16:creationId xmlns:a16="http://schemas.microsoft.com/office/drawing/2014/main" id="{C58AFE75-D0E9-5B43-8599-650DCB2C6E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C6FEF5-BB10-9346-8D35-3332327171B5}" type="datetime1">
              <a:rPr lang="pl-PL" smtClean="0"/>
              <a:t>27.10.2020</a:t>
            </a:fld>
            <a:endParaRPr lang="pl-PL"/>
          </a:p>
        </p:txBody>
      </p:sp>
      <p:sp>
        <p:nvSpPr>
          <p:cNvPr id="6" name="Symbol zastępczy stopki 4">
            <a:extLst>
              <a:ext uri="{FF2B5EF4-FFF2-40B4-BE49-F238E27FC236}">
                <a16:creationId xmlns:a16="http://schemas.microsoft.com/office/drawing/2014/main" id="{19EA844C-E270-184C-A8B2-229F24DD1F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/>
              <a:t>TYTUŁ NAUKOWY, IMIĘ NAZWISKO (WSTAW -&gt; NAGŁÓWEK I STOPKA)</a:t>
            </a:r>
            <a:endParaRPr lang="pl-PL" dirty="0"/>
          </a:p>
        </p:txBody>
      </p:sp>
      <p:sp>
        <p:nvSpPr>
          <p:cNvPr id="7" name="Symbol zastępczy numeru slajdu 5">
            <a:extLst>
              <a:ext uri="{FF2B5EF4-FFF2-40B4-BE49-F238E27FC236}">
                <a16:creationId xmlns:a16="http://schemas.microsoft.com/office/drawing/2014/main" id="{03658983-D9EE-8E40-AF56-714D36C8EB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6E19A0-956A-6F4B-9DFD-7886BDBE00BC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  <p:grpSp>
        <p:nvGrpSpPr>
          <p:cNvPr id="8" name="Grupa 12">
            <a:extLst>
              <a:ext uri="{FF2B5EF4-FFF2-40B4-BE49-F238E27FC236}">
                <a16:creationId xmlns:a16="http://schemas.microsoft.com/office/drawing/2014/main" id="{B37EFC56-BC7D-994C-88C4-6ADEB41852B7}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11186022" y="44461"/>
            <a:ext cx="988929" cy="987425"/>
            <a:chOff x="11410616" y="223121"/>
            <a:chExt cx="1490459" cy="1490459"/>
          </a:xfrm>
        </p:grpSpPr>
        <p:pic>
          <p:nvPicPr>
            <p:cNvPr id="9" name="Obraz 13">
              <a:extLst>
                <a:ext uri="{FF2B5EF4-FFF2-40B4-BE49-F238E27FC236}">
                  <a16:creationId xmlns:a16="http://schemas.microsoft.com/office/drawing/2014/main" id="{A2060D82-FBFE-094B-9BDF-D225AE1C90E2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410616" y="223121"/>
              <a:ext cx="1490459" cy="14904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" name="Obraz 14">
              <a:extLst>
                <a:ext uri="{FF2B5EF4-FFF2-40B4-BE49-F238E27FC236}">
                  <a16:creationId xmlns:a16="http://schemas.microsoft.com/office/drawing/2014/main" id="{26D662C6-E405-6440-91D4-F4ACB866FF76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474648" y="285292"/>
              <a:ext cx="1378345" cy="13766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460545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ymbol zastępczy tytułu 1">
            <a:extLst>
              <a:ext uri="{FF2B5EF4-FFF2-40B4-BE49-F238E27FC236}">
                <a16:creationId xmlns:a16="http://schemas.microsoft.com/office/drawing/2014/main" id="{11312C3B-AD89-7B4C-AD6D-27A7499CA18F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09681" y="260648"/>
            <a:ext cx="10974229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/>
              <a:t>Kliknij, aby edytować styl</a:t>
            </a:r>
          </a:p>
        </p:txBody>
      </p:sp>
      <p:sp>
        <p:nvSpPr>
          <p:cNvPr id="1027" name="Symbol zastępczy tekstu 2">
            <a:extLst>
              <a:ext uri="{FF2B5EF4-FFF2-40B4-BE49-F238E27FC236}">
                <a16:creationId xmlns:a16="http://schemas.microsoft.com/office/drawing/2014/main" id="{0BC375FB-0246-974F-A6F8-DD071F863D5C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09681" y="1611868"/>
            <a:ext cx="10974229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/>
              <a:t>Kliknij, aby edytować style wzorca tekstu</a:t>
            </a:r>
          </a:p>
          <a:p>
            <a:pPr lvl="1"/>
            <a:r>
              <a:rPr lang="pl-PL" altLang="pl-PL"/>
              <a:t>Drugi poziom</a:t>
            </a:r>
          </a:p>
          <a:p>
            <a:pPr lvl="2"/>
            <a:r>
              <a:rPr lang="pl-PL" altLang="pl-PL"/>
              <a:t>Trzeci poziom</a:t>
            </a:r>
          </a:p>
          <a:p>
            <a:pPr lvl="3"/>
            <a:r>
              <a:rPr lang="pl-PL" altLang="pl-PL"/>
              <a:t>Czwarty poziom</a:t>
            </a:r>
          </a:p>
          <a:p>
            <a:pPr lvl="4"/>
            <a:r>
              <a:rPr lang="pl-PL" alt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C2BF020E-E4C3-6E41-BA1A-45C614E2706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09679" y="6356354"/>
            <a:ext cx="28451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218A121-CF36-1F49-BFAF-ACD51B938232}" type="datetime1">
              <a:rPr lang="pl-PL" smtClean="0"/>
              <a:t>27.10.2020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5E81A1B1-79F0-1C4A-AF22-813B5A8272A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0" y="6524630"/>
            <a:ext cx="121935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pl-PL"/>
              <a:t>TYTUŁ NAUKOWY, IMIĘ NAZWISKO (WSTAW -&gt; NAGŁÓWEK I STOPKA)</a:t>
            </a:r>
            <a:endParaRPr lang="pl-PL" dirty="0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19D85D83-A1F3-CF4C-AC7C-B403D9E3083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38738" y="6356354"/>
            <a:ext cx="2845171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61041C27-2A80-C54F-9AA8-B63B82DA7276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137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272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408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541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853" indent="-34285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844" indent="-285709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839" indent="-228566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99975" indent="-228566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110" indent="-228566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246" indent="-228566" algn="l" defTabSz="91427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383" indent="-228566" algn="l" defTabSz="91427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516" indent="-228566" algn="l" defTabSz="91427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652" indent="-228566" algn="l" defTabSz="91427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27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37" algn="l" defTabSz="91427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72" algn="l" defTabSz="91427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08" algn="l" defTabSz="91427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541" algn="l" defTabSz="91427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678" algn="l" defTabSz="91427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814" algn="l" defTabSz="91427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949" algn="l" defTabSz="91427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085" algn="l" defTabSz="91427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24C0994-02B9-974D-82E3-0EBB9C9EBBD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D68B8002-FCF7-E246-858F-960CDDF88BE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ACF17522-4521-B64E-8F92-8E9AD47BC10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pl-PL"/>
          </a:p>
        </p:txBody>
      </p:sp>
      <p:grpSp>
        <p:nvGrpSpPr>
          <p:cNvPr id="5" name="Grupa 12">
            <a:extLst>
              <a:ext uri="{FF2B5EF4-FFF2-40B4-BE49-F238E27FC236}">
                <a16:creationId xmlns:a16="http://schemas.microsoft.com/office/drawing/2014/main" id="{3896794F-294D-C04D-A3DF-187ED020C1EA}"/>
              </a:ext>
            </a:extLst>
          </p:cNvPr>
          <p:cNvGrpSpPr>
            <a:grpSpLocks/>
          </p:cNvGrpSpPr>
          <p:nvPr/>
        </p:nvGrpSpPr>
        <p:grpSpPr bwMode="auto">
          <a:xfrm>
            <a:off x="11185359" y="44461"/>
            <a:ext cx="988800" cy="987425"/>
            <a:chOff x="11410616" y="223121"/>
            <a:chExt cx="1490459" cy="1490459"/>
          </a:xfrm>
        </p:grpSpPr>
        <p:pic>
          <p:nvPicPr>
            <p:cNvPr id="6" name="Obraz 13">
              <a:extLst>
                <a:ext uri="{FF2B5EF4-FFF2-40B4-BE49-F238E27FC236}">
                  <a16:creationId xmlns:a16="http://schemas.microsoft.com/office/drawing/2014/main" id="{0AFD3CE8-666B-F640-9AD5-E82EBD0F270E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410616" y="223121"/>
              <a:ext cx="1490459" cy="14904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" name="Obraz 14">
              <a:extLst>
                <a:ext uri="{FF2B5EF4-FFF2-40B4-BE49-F238E27FC236}">
                  <a16:creationId xmlns:a16="http://schemas.microsoft.com/office/drawing/2014/main" id="{A812B54C-A786-F343-8D3D-3045CFA2E8DE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474648" y="285292"/>
              <a:ext cx="1378345" cy="13766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482288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6D9CC09-07C6-DE42-992E-D79DD490A1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27D983D-BD1C-B847-8D5C-4F4C000A27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EF824A62-489C-A64C-8804-AFABC0BE62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l-PL"/>
              <a:t>TYTUŁ NAUKOWY, IMIĘ NAZWISKO (WSTAW -&gt; NAGŁÓWEK I STOPKA)</a:t>
            </a:r>
            <a:endParaRPr lang="pl-PL" dirty="0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96574E44-E4E4-EC43-9CF0-A95D75B24C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B968629-6817-2144-82E5-7823EAD55214}" type="slidenum">
              <a:rPr lang="pl-PL" altLang="pl-PL" smtClean="0"/>
              <a:pPr>
                <a:defRPr/>
              </a:pPr>
              <a:t>2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506670314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3005</TotalTime>
  <Words>13</Words>
  <Application>Microsoft Macintosh PowerPoint</Application>
  <PresentationFormat>Niestandardowy</PresentationFormat>
  <Paragraphs>2</Paragraphs>
  <Slides>2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2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2</vt:i4>
      </vt:variant>
    </vt:vector>
  </HeadingPairs>
  <TitlesOfParts>
    <vt:vector size="5" baseType="lpstr">
      <vt:lpstr>Arial</vt:lpstr>
      <vt:lpstr>Calibri</vt:lpstr>
      <vt:lpstr>Motyw pakietu Office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Wady serca</dc:title>
  <dc:creator>Acer</dc:creator>
  <cp:lastModifiedBy>Jakub Adamczyk</cp:lastModifiedBy>
  <cp:revision>243</cp:revision>
  <dcterms:created xsi:type="dcterms:W3CDTF">2019-12-09T10:19:15Z</dcterms:created>
  <dcterms:modified xsi:type="dcterms:W3CDTF">2020-10-27T13:44:45Z</dcterms:modified>
</cp:coreProperties>
</file>